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5" r:id="rId1"/>
    <p:sldMasterId id="2147484194" r:id="rId2"/>
    <p:sldMasterId id="2147484220" r:id="rId3"/>
  </p:sldMasterIdLst>
  <p:notesMasterIdLst>
    <p:notesMasterId r:id="rId81"/>
  </p:notesMasterIdLst>
  <p:sldIdLst>
    <p:sldId id="265" r:id="rId4"/>
    <p:sldId id="738" r:id="rId5"/>
    <p:sldId id="2147471477" r:id="rId6"/>
    <p:sldId id="2117" r:id="rId7"/>
    <p:sldId id="1966" r:id="rId8"/>
    <p:sldId id="2147471451" r:id="rId9"/>
    <p:sldId id="1713" r:id="rId10"/>
    <p:sldId id="2147471151" r:id="rId11"/>
    <p:sldId id="2133" r:id="rId12"/>
    <p:sldId id="1879" r:id="rId13"/>
    <p:sldId id="2147471146" r:id="rId14"/>
    <p:sldId id="1905" r:id="rId15"/>
    <p:sldId id="2147471123" r:id="rId16"/>
    <p:sldId id="321" r:id="rId17"/>
    <p:sldId id="1969" r:id="rId18"/>
    <p:sldId id="1160" r:id="rId19"/>
    <p:sldId id="2147471462" r:id="rId20"/>
    <p:sldId id="2147471463" r:id="rId21"/>
    <p:sldId id="2147471464" r:id="rId22"/>
    <p:sldId id="2147471459" r:id="rId23"/>
    <p:sldId id="2207" r:id="rId24"/>
    <p:sldId id="2091" r:id="rId25"/>
    <p:sldId id="2147471472" r:id="rId26"/>
    <p:sldId id="2147471474" r:id="rId27"/>
    <p:sldId id="2100" r:id="rId28"/>
    <p:sldId id="2147471475" r:id="rId29"/>
    <p:sldId id="1128" r:id="rId30"/>
    <p:sldId id="256" r:id="rId31"/>
    <p:sldId id="2015" r:id="rId32"/>
    <p:sldId id="2018" r:id="rId33"/>
    <p:sldId id="1159" r:id="rId34"/>
    <p:sldId id="2603" r:id="rId35"/>
    <p:sldId id="1959" r:id="rId36"/>
    <p:sldId id="2147471281" r:id="rId37"/>
    <p:sldId id="2147471455" r:id="rId38"/>
    <p:sldId id="2865" r:id="rId39"/>
    <p:sldId id="2866" r:id="rId40"/>
    <p:sldId id="2868" r:id="rId41"/>
    <p:sldId id="2867" r:id="rId42"/>
    <p:sldId id="2887" r:id="rId43"/>
    <p:sldId id="2604" r:id="rId44"/>
    <p:sldId id="2843" r:id="rId45"/>
    <p:sldId id="2869" r:id="rId46"/>
    <p:sldId id="2881" r:id="rId47"/>
    <p:sldId id="2147471456" r:id="rId48"/>
    <p:sldId id="2147471476" r:id="rId49"/>
    <p:sldId id="1575" r:id="rId50"/>
    <p:sldId id="2147471452" r:id="rId51"/>
    <p:sldId id="2147471170" r:id="rId52"/>
    <p:sldId id="2147471370" r:id="rId53"/>
    <p:sldId id="2147471458" r:id="rId54"/>
    <p:sldId id="2147471473" r:id="rId55"/>
    <p:sldId id="2147471454" r:id="rId56"/>
    <p:sldId id="1870" r:id="rId57"/>
    <p:sldId id="2147471254" r:id="rId58"/>
    <p:sldId id="710" r:id="rId59"/>
    <p:sldId id="2147471273" r:id="rId60"/>
    <p:sldId id="2619" r:id="rId61"/>
    <p:sldId id="2147471471" r:id="rId62"/>
    <p:sldId id="1137" r:id="rId63"/>
    <p:sldId id="2074" r:id="rId64"/>
    <p:sldId id="2084" r:id="rId65"/>
    <p:sldId id="725" r:id="rId66"/>
    <p:sldId id="2200" r:id="rId67"/>
    <p:sldId id="2147470946" r:id="rId68"/>
    <p:sldId id="2147471276" r:id="rId69"/>
    <p:sldId id="2701" r:id="rId70"/>
    <p:sldId id="2244" r:id="rId71"/>
    <p:sldId id="2147471413" r:id="rId72"/>
    <p:sldId id="2010" r:id="rId73"/>
    <p:sldId id="2147471469" r:id="rId74"/>
    <p:sldId id="2147471478" r:id="rId75"/>
    <p:sldId id="2147470949" r:id="rId76"/>
    <p:sldId id="2147471178" r:id="rId77"/>
    <p:sldId id="1134" r:id="rId78"/>
    <p:sldId id="2147471467" r:id="rId79"/>
    <p:sldId id="2147471468" r:id="rId80"/>
  </p:sldIdLst>
  <p:sldSz cx="12192000" cy="6858000"/>
  <p:notesSz cx="6888163" cy="100187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B8902AB2-61D1-43A1-B04C-C9418C7DBC50}">
          <p14:sldIdLst>
            <p14:sldId id="265"/>
            <p14:sldId id="738"/>
            <p14:sldId id="2147471477"/>
          </p14:sldIdLst>
        </p14:section>
        <p14:section name="Uitdagingen in de zorg" id="{0B64F3C9-691F-4CC3-AA67-C1CF2EBE8E01}">
          <p14:sldIdLst>
            <p14:sldId id="2117"/>
            <p14:sldId id="1966"/>
            <p14:sldId id="2147471451"/>
            <p14:sldId id="1713"/>
            <p14:sldId id="2147471151"/>
            <p14:sldId id="2133"/>
            <p14:sldId id="1879"/>
            <p14:sldId id="2147471146"/>
            <p14:sldId id="1905"/>
          </p14:sldIdLst>
        </p14:section>
        <p14:section name="Metabolisme" id="{6A8EF870-7229-45BC-9962-F92122D6F199}">
          <p14:sldIdLst>
            <p14:sldId id="2147471123"/>
            <p14:sldId id="321"/>
            <p14:sldId id="1969"/>
            <p14:sldId id="1160"/>
            <p14:sldId id="2147471462"/>
            <p14:sldId id="2147471463"/>
            <p14:sldId id="2147471464"/>
            <p14:sldId id="2147471459"/>
            <p14:sldId id="2207"/>
            <p14:sldId id="2091"/>
            <p14:sldId id="2147471472"/>
          </p14:sldIdLst>
        </p14:section>
        <p14:section name="En nu=" id="{A744DAC1-09AE-438E-AF01-CDDC09E7DD91}">
          <p14:sldIdLst>
            <p14:sldId id="2147471474"/>
            <p14:sldId id="2100"/>
            <p14:sldId id="2147471475"/>
            <p14:sldId id="1128"/>
            <p14:sldId id="256"/>
            <p14:sldId id="2015"/>
            <p14:sldId id="2018"/>
          </p14:sldIdLst>
        </p14:section>
        <p14:section name="Kansen in de zorg" id="{2DDB15F5-FA0D-44EA-BE74-B5ABFCABC380}">
          <p14:sldIdLst>
            <p14:sldId id="1159"/>
            <p14:sldId id="2603"/>
            <p14:sldId id="1959"/>
            <p14:sldId id="2147471281"/>
            <p14:sldId id="2147471455"/>
          </p14:sldIdLst>
        </p14:section>
        <p14:section name="Kansen in de zorg" id="{426ACAB5-1652-452A-9E31-889B0FB8792A}">
          <p14:sldIdLst>
            <p14:sldId id="2865"/>
            <p14:sldId id="2866"/>
            <p14:sldId id="2868"/>
            <p14:sldId id="2867"/>
            <p14:sldId id="2887"/>
            <p14:sldId id="2604"/>
            <p14:sldId id="2843"/>
            <p14:sldId id="2869"/>
            <p14:sldId id="2881"/>
            <p14:sldId id="2147471456"/>
            <p14:sldId id="2147471476"/>
            <p14:sldId id="1575"/>
          </p14:sldIdLst>
        </p14:section>
        <p14:section name="Leefstijl en preventie" id="{495546AF-9BFE-45A4-9BB6-C48B6BC4841F}">
          <p14:sldIdLst>
            <p14:sldId id="2147471452"/>
            <p14:sldId id="2147471170"/>
            <p14:sldId id="2147471370"/>
            <p14:sldId id="2147471458"/>
            <p14:sldId id="2147471473"/>
            <p14:sldId id="2147471454"/>
            <p14:sldId id="1870"/>
            <p14:sldId id="2147471254"/>
            <p14:sldId id="710"/>
            <p14:sldId id="2147471273"/>
            <p14:sldId id="2619"/>
            <p14:sldId id="2147471471"/>
            <p14:sldId id="1137"/>
            <p14:sldId id="2074"/>
            <p14:sldId id="2084"/>
            <p14:sldId id="725"/>
            <p14:sldId id="2200"/>
            <p14:sldId id="2147470946"/>
            <p14:sldId id="2147471276"/>
            <p14:sldId id="2701"/>
            <p14:sldId id="2244"/>
            <p14:sldId id="2147471413"/>
            <p14:sldId id="2010"/>
            <p14:sldId id="2147471469"/>
          </p14:sldIdLst>
        </p14:section>
        <p14:section name="En nu?" id="{D44D53B5-A85C-483E-AF04-99896670E0F8}">
          <p14:sldIdLst>
            <p14:sldId id="2147471478"/>
            <p14:sldId id="2147470949"/>
            <p14:sldId id="2147471178"/>
          </p14:sldIdLst>
        </p14:section>
        <p14:section name="Take home message" id="{CE0F8723-F2B8-4FB6-B5F0-9C8E6BB9F7AB}">
          <p14:sldIdLst>
            <p14:sldId id="1134"/>
            <p14:sldId id="2147471467"/>
            <p14:sldId id="21474714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3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920D88-8169-4DCD-946D-88FB03EA3305}" v="4" dt="2025-02-13T07:24:56.42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76863" autoAdjust="0"/>
  </p:normalViewPr>
  <p:slideViewPr>
    <p:cSldViewPr snapToGrid="0">
      <p:cViewPr varScale="1">
        <p:scale>
          <a:sx n="85" d="100"/>
          <a:sy n="85" d="100"/>
        </p:scale>
        <p:origin x="1728" y="84"/>
      </p:cViewPr>
      <p:guideLst/>
    </p:cSldViewPr>
  </p:slideViewPr>
  <p:notesTextViewPr>
    <p:cViewPr>
      <p:scale>
        <a:sx n="3" d="2"/>
        <a:sy n="3" d="2"/>
      </p:scale>
      <p:origin x="0" y="0"/>
    </p:cViewPr>
  </p:notesTextViewPr>
  <p:sorterViewPr>
    <p:cViewPr varScale="1">
      <p:scale>
        <a:sx n="1" d="1"/>
        <a:sy n="1" d="1"/>
      </p:scale>
      <p:origin x="0" y="-233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presProps" Target="pres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ier Larik" userId="51aaedda-7a00-4a9d-ad63-71bfe67b23e1" providerId="ADAL" clId="{A2920D88-8169-4DCD-946D-88FB03EA3305}"/>
    <pc:docChg chg="undo custSel addSld delSld modSld sldOrd delMainMaster addSection modSection">
      <pc:chgData name="Rogier Larik" userId="51aaedda-7a00-4a9d-ad63-71bfe67b23e1" providerId="ADAL" clId="{A2920D88-8169-4DCD-946D-88FB03EA3305}" dt="2025-02-13T07:32:42.840" v="720" actId="14100"/>
      <pc:docMkLst>
        <pc:docMk/>
      </pc:docMkLst>
      <pc:sldChg chg="modSp mod">
        <pc:chgData name="Rogier Larik" userId="51aaedda-7a00-4a9d-ad63-71bfe67b23e1" providerId="ADAL" clId="{A2920D88-8169-4DCD-946D-88FB03EA3305}" dt="2025-02-12T18:48:36.600" v="77" actId="113"/>
        <pc:sldMkLst>
          <pc:docMk/>
          <pc:sldMk cId="621867151" sldId="256"/>
        </pc:sldMkLst>
        <pc:spChg chg="mod">
          <ac:chgData name="Rogier Larik" userId="51aaedda-7a00-4a9d-ad63-71bfe67b23e1" providerId="ADAL" clId="{A2920D88-8169-4DCD-946D-88FB03EA3305}" dt="2025-02-12T18:48:36.600" v="77" actId="113"/>
          <ac:spMkLst>
            <pc:docMk/>
            <pc:sldMk cId="621867151" sldId="256"/>
            <ac:spMk id="6" creationId="{6A7C1D54-00FD-05F5-3372-2F21C00FAFB3}"/>
          </ac:spMkLst>
        </pc:spChg>
      </pc:sldChg>
      <pc:sldChg chg="addSp delSp modSp add del mod ord">
        <pc:chgData name="Rogier Larik" userId="51aaedda-7a00-4a9d-ad63-71bfe67b23e1" providerId="ADAL" clId="{A2920D88-8169-4DCD-946D-88FB03EA3305}" dt="2025-02-13T07:06:21.938" v="317" actId="478"/>
        <pc:sldMkLst>
          <pc:docMk/>
          <pc:sldMk cId="2808920126" sldId="265"/>
        </pc:sldMkLst>
        <pc:spChg chg="mod">
          <ac:chgData name="Rogier Larik" userId="51aaedda-7a00-4a9d-ad63-71bfe67b23e1" providerId="ADAL" clId="{A2920D88-8169-4DCD-946D-88FB03EA3305}" dt="2025-02-12T19:08:20.067" v="268" actId="20577"/>
          <ac:spMkLst>
            <pc:docMk/>
            <pc:sldMk cId="2808920126" sldId="265"/>
            <ac:spMk id="3" creationId="{00000000-0000-0000-0000-000000000000}"/>
          </ac:spMkLst>
        </pc:spChg>
        <pc:spChg chg="mod">
          <ac:chgData name="Rogier Larik" userId="51aaedda-7a00-4a9d-ad63-71bfe67b23e1" providerId="ADAL" clId="{A2920D88-8169-4DCD-946D-88FB03EA3305}" dt="2025-02-12T19:08:41.148" v="286" actId="1076"/>
          <ac:spMkLst>
            <pc:docMk/>
            <pc:sldMk cId="2808920126" sldId="265"/>
            <ac:spMk id="4" creationId="{00000000-0000-0000-0000-000000000000}"/>
          </ac:spMkLst>
        </pc:spChg>
        <pc:picChg chg="add del mod">
          <ac:chgData name="Rogier Larik" userId="51aaedda-7a00-4a9d-ad63-71bfe67b23e1" providerId="ADAL" clId="{A2920D88-8169-4DCD-946D-88FB03EA3305}" dt="2025-02-13T07:06:21.938" v="317" actId="478"/>
          <ac:picMkLst>
            <pc:docMk/>
            <pc:sldMk cId="2808920126" sldId="265"/>
            <ac:picMk id="2" creationId="{CA14D888-1FB3-0530-3149-BE06774DB092}"/>
          </ac:picMkLst>
        </pc:picChg>
        <pc:picChg chg="add del mod">
          <ac:chgData name="Rogier Larik" userId="51aaedda-7a00-4a9d-ad63-71bfe67b23e1" providerId="ADAL" clId="{A2920D88-8169-4DCD-946D-88FB03EA3305}" dt="2025-02-12T19:10:23.574" v="315" actId="478"/>
          <ac:picMkLst>
            <pc:docMk/>
            <pc:sldMk cId="2808920126" sldId="265"/>
            <ac:picMk id="7" creationId="{990C5478-5603-007E-BCA1-618D6317B811}"/>
          </ac:picMkLst>
        </pc:picChg>
      </pc:sldChg>
      <pc:sldChg chg="addSp modSp mod">
        <pc:chgData name="Rogier Larik" userId="51aaedda-7a00-4a9d-ad63-71bfe67b23e1" providerId="ADAL" clId="{A2920D88-8169-4DCD-946D-88FB03EA3305}" dt="2025-02-12T14:33:01.488" v="35" actId="1076"/>
        <pc:sldMkLst>
          <pc:docMk/>
          <pc:sldMk cId="0" sldId="710"/>
        </pc:sldMkLst>
        <pc:spChg chg="mod">
          <ac:chgData name="Rogier Larik" userId="51aaedda-7a00-4a9d-ad63-71bfe67b23e1" providerId="ADAL" clId="{A2920D88-8169-4DCD-946D-88FB03EA3305}" dt="2025-02-12T14:32:45.156" v="30" actId="20577"/>
          <ac:spMkLst>
            <pc:docMk/>
            <pc:sldMk cId="0" sldId="710"/>
            <ac:spMk id="17411" creationId="{57C3289B-F9CC-DB26-FC4C-2BBC7E66D167}"/>
          </ac:spMkLst>
        </pc:spChg>
        <pc:picChg chg="add mod">
          <ac:chgData name="Rogier Larik" userId="51aaedda-7a00-4a9d-ad63-71bfe67b23e1" providerId="ADAL" clId="{A2920D88-8169-4DCD-946D-88FB03EA3305}" dt="2025-02-12T14:33:01.488" v="35" actId="1076"/>
          <ac:picMkLst>
            <pc:docMk/>
            <pc:sldMk cId="0" sldId="710"/>
            <ac:picMk id="3" creationId="{4F5452C1-5267-F2B2-389B-24FC36A2347E}"/>
          </ac:picMkLst>
        </pc:picChg>
        <pc:picChg chg="mod">
          <ac:chgData name="Rogier Larik" userId="51aaedda-7a00-4a9d-ad63-71bfe67b23e1" providerId="ADAL" clId="{A2920D88-8169-4DCD-946D-88FB03EA3305}" dt="2025-02-12T14:32:55.986" v="31" actId="1076"/>
          <ac:picMkLst>
            <pc:docMk/>
            <pc:sldMk cId="0" sldId="710"/>
            <ac:picMk id="17412" creationId="{417D20C1-090E-5709-48B8-919D7E3E5BD0}"/>
          </ac:picMkLst>
        </pc:picChg>
      </pc:sldChg>
      <pc:sldChg chg="del">
        <pc:chgData name="Rogier Larik" userId="51aaedda-7a00-4a9d-ad63-71bfe67b23e1" providerId="ADAL" clId="{A2920D88-8169-4DCD-946D-88FB03EA3305}" dt="2025-02-12T14:33:03.126" v="36" actId="47"/>
        <pc:sldMkLst>
          <pc:docMk/>
          <pc:sldMk cId="0" sldId="717"/>
        </pc:sldMkLst>
      </pc:sldChg>
      <pc:sldChg chg="modSp mod">
        <pc:chgData name="Rogier Larik" userId="51aaedda-7a00-4a9d-ad63-71bfe67b23e1" providerId="ADAL" clId="{A2920D88-8169-4DCD-946D-88FB03EA3305}" dt="2025-02-12T19:01:24.094" v="240" actId="1076"/>
        <pc:sldMkLst>
          <pc:docMk/>
          <pc:sldMk cId="0" sldId="725"/>
        </pc:sldMkLst>
        <pc:spChg chg="mod">
          <ac:chgData name="Rogier Larik" userId="51aaedda-7a00-4a9d-ad63-71bfe67b23e1" providerId="ADAL" clId="{A2920D88-8169-4DCD-946D-88FB03EA3305}" dt="2025-02-12T19:01:23.198" v="239" actId="1076"/>
          <ac:spMkLst>
            <pc:docMk/>
            <pc:sldMk cId="0" sldId="725"/>
            <ac:spMk id="25603" creationId="{BD078EE4-FB36-A185-2772-BEB06BBB1022}"/>
          </ac:spMkLst>
        </pc:spChg>
        <pc:picChg chg="mod">
          <ac:chgData name="Rogier Larik" userId="51aaedda-7a00-4a9d-ad63-71bfe67b23e1" providerId="ADAL" clId="{A2920D88-8169-4DCD-946D-88FB03EA3305}" dt="2025-02-12T19:01:24.094" v="240" actId="1076"/>
          <ac:picMkLst>
            <pc:docMk/>
            <pc:sldMk cId="0" sldId="725"/>
            <ac:picMk id="4" creationId="{15A31751-00A0-589C-514A-291E4EA81F45}"/>
          </ac:picMkLst>
        </pc:picChg>
        <pc:picChg chg="mod">
          <ac:chgData name="Rogier Larik" userId="51aaedda-7a00-4a9d-ad63-71bfe67b23e1" providerId="ADAL" clId="{A2920D88-8169-4DCD-946D-88FB03EA3305}" dt="2025-02-12T19:01:15.614" v="236" actId="1076"/>
          <ac:picMkLst>
            <pc:docMk/>
            <pc:sldMk cId="0" sldId="725"/>
            <ac:picMk id="25604" creationId="{EED82C37-207A-2542-3581-6772967AEEFD}"/>
          </ac:picMkLst>
        </pc:picChg>
      </pc:sldChg>
      <pc:sldChg chg="modSp mod">
        <pc:chgData name="Rogier Larik" userId="51aaedda-7a00-4a9d-ad63-71bfe67b23e1" providerId="ADAL" clId="{A2920D88-8169-4DCD-946D-88FB03EA3305}" dt="2025-02-13T07:08:39.635" v="470" actId="27636"/>
        <pc:sldMkLst>
          <pc:docMk/>
          <pc:sldMk cId="1496141530" sldId="738"/>
        </pc:sldMkLst>
        <pc:spChg chg="mod">
          <ac:chgData name="Rogier Larik" userId="51aaedda-7a00-4a9d-ad63-71bfe67b23e1" providerId="ADAL" clId="{A2920D88-8169-4DCD-946D-88FB03EA3305}" dt="2025-02-13T07:08:39.635" v="470" actId="27636"/>
          <ac:spMkLst>
            <pc:docMk/>
            <pc:sldMk cId="1496141530" sldId="738"/>
            <ac:spMk id="9219" creationId="{8B7A7A21-1121-05B2-487C-DF7AFA70B35C}"/>
          </ac:spMkLst>
        </pc:spChg>
      </pc:sldChg>
      <pc:sldChg chg="modSp mod ord">
        <pc:chgData name="Rogier Larik" userId="51aaedda-7a00-4a9d-ad63-71bfe67b23e1" providerId="ADAL" clId="{A2920D88-8169-4DCD-946D-88FB03EA3305}" dt="2025-02-13T07:13:56.273" v="568" actId="1035"/>
        <pc:sldMkLst>
          <pc:docMk/>
          <pc:sldMk cId="2063858379" sldId="1128"/>
        </pc:sldMkLst>
        <pc:spChg chg="mod">
          <ac:chgData name="Rogier Larik" userId="51aaedda-7a00-4a9d-ad63-71bfe67b23e1" providerId="ADAL" clId="{A2920D88-8169-4DCD-946D-88FB03EA3305}" dt="2025-02-13T07:13:20.912" v="565" actId="403"/>
          <ac:spMkLst>
            <pc:docMk/>
            <pc:sldMk cId="2063858379" sldId="1128"/>
            <ac:spMk id="7" creationId="{FBE74F3E-E3DC-4E8A-BB80-481847BDDC5A}"/>
          </ac:spMkLst>
        </pc:spChg>
        <pc:spChg chg="mod">
          <ac:chgData name="Rogier Larik" userId="51aaedda-7a00-4a9d-ad63-71bfe67b23e1" providerId="ADAL" clId="{A2920D88-8169-4DCD-946D-88FB03EA3305}" dt="2025-02-12T18:48:25.405" v="68" actId="113"/>
          <ac:spMkLst>
            <pc:docMk/>
            <pc:sldMk cId="2063858379" sldId="1128"/>
            <ac:spMk id="8" creationId="{EC76E5F7-2532-4ADF-9182-D2B9CA3C65F2}"/>
          </ac:spMkLst>
        </pc:spChg>
        <pc:picChg chg="mod">
          <ac:chgData name="Rogier Larik" userId="51aaedda-7a00-4a9d-ad63-71bfe67b23e1" providerId="ADAL" clId="{A2920D88-8169-4DCD-946D-88FB03EA3305}" dt="2025-02-13T07:13:56.273" v="568" actId="1035"/>
          <ac:picMkLst>
            <pc:docMk/>
            <pc:sldMk cId="2063858379" sldId="1128"/>
            <ac:picMk id="4" creationId="{DEA49D1B-4AE8-BB6B-4BA2-830DB793E016}"/>
          </ac:picMkLst>
        </pc:picChg>
      </pc:sldChg>
      <pc:sldChg chg="modSp mod">
        <pc:chgData name="Rogier Larik" userId="51aaedda-7a00-4a9d-ad63-71bfe67b23e1" providerId="ADAL" clId="{A2920D88-8169-4DCD-946D-88FB03EA3305}" dt="2025-02-12T14:33:44.490" v="41" actId="403"/>
        <pc:sldMkLst>
          <pc:docMk/>
          <pc:sldMk cId="3678026004" sldId="1134"/>
        </pc:sldMkLst>
        <pc:spChg chg="mod">
          <ac:chgData name="Rogier Larik" userId="51aaedda-7a00-4a9d-ad63-71bfe67b23e1" providerId="ADAL" clId="{A2920D88-8169-4DCD-946D-88FB03EA3305}" dt="2025-02-12T14:33:44.490" v="41" actId="403"/>
          <ac:spMkLst>
            <pc:docMk/>
            <pc:sldMk cId="3678026004" sldId="1134"/>
            <ac:spMk id="2" creationId="{00000000-0000-0000-0000-000000000000}"/>
          </ac:spMkLst>
        </pc:spChg>
      </pc:sldChg>
      <pc:sldChg chg="modSp mod">
        <pc:chgData name="Rogier Larik" userId="51aaedda-7a00-4a9d-ad63-71bfe67b23e1" providerId="ADAL" clId="{A2920D88-8169-4DCD-946D-88FB03EA3305}" dt="2025-02-12T18:49:21.613" v="85" actId="20577"/>
        <pc:sldMkLst>
          <pc:docMk/>
          <pc:sldMk cId="598044089" sldId="1159"/>
        </pc:sldMkLst>
        <pc:spChg chg="mod">
          <ac:chgData name="Rogier Larik" userId="51aaedda-7a00-4a9d-ad63-71bfe67b23e1" providerId="ADAL" clId="{A2920D88-8169-4DCD-946D-88FB03EA3305}" dt="2025-02-12T18:49:21.613" v="85" actId="20577"/>
          <ac:spMkLst>
            <pc:docMk/>
            <pc:sldMk cId="598044089" sldId="1159"/>
            <ac:spMk id="2" creationId="{00000000-0000-0000-0000-000000000000}"/>
          </ac:spMkLst>
        </pc:spChg>
      </pc:sldChg>
      <pc:sldChg chg="del">
        <pc:chgData name="Rogier Larik" userId="51aaedda-7a00-4a9d-ad63-71bfe67b23e1" providerId="ADAL" clId="{A2920D88-8169-4DCD-946D-88FB03EA3305}" dt="2025-02-12T18:53:29.184" v="197" actId="47"/>
        <pc:sldMkLst>
          <pc:docMk/>
          <pc:sldMk cId="3492724830" sldId="1534"/>
        </pc:sldMkLst>
      </pc:sldChg>
      <pc:sldChg chg="modSp del mod">
        <pc:chgData name="Rogier Larik" userId="51aaedda-7a00-4a9d-ad63-71bfe67b23e1" providerId="ADAL" clId="{A2920D88-8169-4DCD-946D-88FB03EA3305}" dt="2025-02-12T18:55:15.818" v="217" actId="2696"/>
        <pc:sldMkLst>
          <pc:docMk/>
          <pc:sldMk cId="2432846521" sldId="1575"/>
        </pc:sldMkLst>
        <pc:spChg chg="mod">
          <ac:chgData name="Rogier Larik" userId="51aaedda-7a00-4a9d-ad63-71bfe67b23e1" providerId="ADAL" clId="{A2920D88-8169-4DCD-946D-88FB03EA3305}" dt="2025-02-12T18:51:57.102" v="194" actId="20577"/>
          <ac:spMkLst>
            <pc:docMk/>
            <pc:sldMk cId="2432846521" sldId="1575"/>
            <ac:spMk id="5" creationId="{9449DA69-F71A-5E91-B548-447C699A89EF}"/>
          </ac:spMkLst>
        </pc:spChg>
      </pc:sldChg>
      <pc:sldChg chg="add">
        <pc:chgData name="Rogier Larik" userId="51aaedda-7a00-4a9d-ad63-71bfe67b23e1" providerId="ADAL" clId="{A2920D88-8169-4DCD-946D-88FB03EA3305}" dt="2025-02-12T18:55:20.087" v="218"/>
        <pc:sldMkLst>
          <pc:docMk/>
          <pc:sldMk cId="2649903335" sldId="1575"/>
        </pc:sldMkLst>
      </pc:sldChg>
      <pc:sldChg chg="modSp del mod">
        <pc:chgData name="Rogier Larik" userId="51aaedda-7a00-4a9d-ad63-71bfe67b23e1" providerId="ADAL" clId="{A2920D88-8169-4DCD-946D-88FB03EA3305}" dt="2025-02-12T19:00:39.101" v="232" actId="47"/>
        <pc:sldMkLst>
          <pc:docMk/>
          <pc:sldMk cId="3974992973" sldId="1581"/>
        </pc:sldMkLst>
        <pc:spChg chg="mod">
          <ac:chgData name="Rogier Larik" userId="51aaedda-7a00-4a9d-ad63-71bfe67b23e1" providerId="ADAL" clId="{A2920D88-8169-4DCD-946D-88FB03EA3305}" dt="2025-02-12T14:33:20.282" v="38" actId="1076"/>
          <ac:spMkLst>
            <pc:docMk/>
            <pc:sldMk cId="3974992973" sldId="1581"/>
            <ac:spMk id="4" creationId="{BFB20D38-7F82-C850-EB9C-41F38713004C}"/>
          </ac:spMkLst>
        </pc:spChg>
      </pc:sldChg>
      <pc:sldChg chg="del">
        <pc:chgData name="Rogier Larik" userId="51aaedda-7a00-4a9d-ad63-71bfe67b23e1" providerId="ADAL" clId="{A2920D88-8169-4DCD-946D-88FB03EA3305}" dt="2025-02-12T19:03:53.132" v="246" actId="47"/>
        <pc:sldMkLst>
          <pc:docMk/>
          <pc:sldMk cId="837807696" sldId="1794"/>
        </pc:sldMkLst>
      </pc:sldChg>
      <pc:sldChg chg="modSp mod">
        <pc:chgData name="Rogier Larik" userId="51aaedda-7a00-4a9d-ad63-71bfe67b23e1" providerId="ADAL" clId="{A2920D88-8169-4DCD-946D-88FB03EA3305}" dt="2025-02-12T18:52:47.237" v="196" actId="1076"/>
        <pc:sldMkLst>
          <pc:docMk/>
          <pc:sldMk cId="2938021082" sldId="1870"/>
        </pc:sldMkLst>
        <pc:spChg chg="mod">
          <ac:chgData name="Rogier Larik" userId="51aaedda-7a00-4a9d-ad63-71bfe67b23e1" providerId="ADAL" clId="{A2920D88-8169-4DCD-946D-88FB03EA3305}" dt="2025-02-12T18:52:47.237" v="196" actId="1076"/>
          <ac:spMkLst>
            <pc:docMk/>
            <pc:sldMk cId="2938021082" sldId="1870"/>
            <ac:spMk id="2" creationId="{00000000-0000-0000-0000-000000000000}"/>
          </ac:spMkLst>
        </pc:spChg>
      </pc:sldChg>
      <pc:sldChg chg="modSp mod">
        <pc:chgData name="Rogier Larik" userId="51aaedda-7a00-4a9d-ad63-71bfe67b23e1" providerId="ADAL" clId="{A2920D88-8169-4DCD-946D-88FB03EA3305}" dt="2025-02-13T07:10:21.612" v="551" actId="1076"/>
        <pc:sldMkLst>
          <pc:docMk/>
          <pc:sldMk cId="483290225" sldId="1879"/>
        </pc:sldMkLst>
        <pc:cxnChg chg="mod">
          <ac:chgData name="Rogier Larik" userId="51aaedda-7a00-4a9d-ad63-71bfe67b23e1" providerId="ADAL" clId="{A2920D88-8169-4DCD-946D-88FB03EA3305}" dt="2025-02-13T07:10:21.612" v="551" actId="1076"/>
          <ac:cxnSpMkLst>
            <pc:docMk/>
            <pc:sldMk cId="483290225" sldId="1879"/>
            <ac:cxnSpMk id="4" creationId="{6C932A63-90BD-479C-A464-8E2FF05FBABB}"/>
          </ac:cxnSpMkLst>
        </pc:cxnChg>
      </pc:sldChg>
      <pc:sldChg chg="delSp mod">
        <pc:chgData name="Rogier Larik" userId="51aaedda-7a00-4a9d-ad63-71bfe67b23e1" providerId="ADAL" clId="{A2920D88-8169-4DCD-946D-88FB03EA3305}" dt="2025-02-12T19:04:42.105" v="248" actId="478"/>
        <pc:sldMkLst>
          <pc:docMk/>
          <pc:sldMk cId="3221718765" sldId="2010"/>
        </pc:sldMkLst>
        <pc:spChg chg="del">
          <ac:chgData name="Rogier Larik" userId="51aaedda-7a00-4a9d-ad63-71bfe67b23e1" providerId="ADAL" clId="{A2920D88-8169-4DCD-946D-88FB03EA3305}" dt="2025-02-12T19:04:42.105" v="248" actId="478"/>
          <ac:spMkLst>
            <pc:docMk/>
            <pc:sldMk cId="3221718765" sldId="2010"/>
            <ac:spMk id="5" creationId="{9B486CFB-74BB-425E-BF0E-F9737138DEF6}"/>
          </ac:spMkLst>
        </pc:spChg>
      </pc:sldChg>
      <pc:sldChg chg="modSp mod">
        <pc:chgData name="Rogier Larik" userId="51aaedda-7a00-4a9d-ad63-71bfe67b23e1" providerId="ADAL" clId="{A2920D88-8169-4DCD-946D-88FB03EA3305}" dt="2025-02-12T18:48:42.352" v="78" actId="113"/>
        <pc:sldMkLst>
          <pc:docMk/>
          <pc:sldMk cId="2045585636" sldId="2015"/>
        </pc:sldMkLst>
        <pc:spChg chg="mod">
          <ac:chgData name="Rogier Larik" userId="51aaedda-7a00-4a9d-ad63-71bfe67b23e1" providerId="ADAL" clId="{A2920D88-8169-4DCD-946D-88FB03EA3305}" dt="2025-02-12T18:48:42.352" v="78" actId="113"/>
          <ac:spMkLst>
            <pc:docMk/>
            <pc:sldMk cId="2045585636" sldId="2015"/>
            <ac:spMk id="2" creationId="{12DD4C49-D783-52AE-70BC-695913AE3D12}"/>
          </ac:spMkLst>
        </pc:spChg>
      </pc:sldChg>
      <pc:sldChg chg="modSp mod">
        <pc:chgData name="Rogier Larik" userId="51aaedda-7a00-4a9d-ad63-71bfe67b23e1" providerId="ADAL" clId="{A2920D88-8169-4DCD-946D-88FB03EA3305}" dt="2025-02-12T18:48:45.744" v="79" actId="113"/>
        <pc:sldMkLst>
          <pc:docMk/>
          <pc:sldMk cId="2290467489" sldId="2018"/>
        </pc:sldMkLst>
        <pc:spChg chg="mod">
          <ac:chgData name="Rogier Larik" userId="51aaedda-7a00-4a9d-ad63-71bfe67b23e1" providerId="ADAL" clId="{A2920D88-8169-4DCD-946D-88FB03EA3305}" dt="2025-02-12T18:48:45.744" v="79" actId="113"/>
          <ac:spMkLst>
            <pc:docMk/>
            <pc:sldMk cId="2290467489" sldId="2018"/>
            <ac:spMk id="5" creationId="{925E4D45-33B5-4B7C-184B-2859DFEF2827}"/>
          </ac:spMkLst>
        </pc:spChg>
      </pc:sldChg>
      <pc:sldChg chg="modSp mod">
        <pc:chgData name="Rogier Larik" userId="51aaedda-7a00-4a9d-ad63-71bfe67b23e1" providerId="ADAL" clId="{A2920D88-8169-4DCD-946D-88FB03EA3305}" dt="2025-02-12T19:01:01.789" v="234" actId="790"/>
        <pc:sldMkLst>
          <pc:docMk/>
          <pc:sldMk cId="1472770175" sldId="2074"/>
        </pc:sldMkLst>
        <pc:spChg chg="mod">
          <ac:chgData name="Rogier Larik" userId="51aaedda-7a00-4a9d-ad63-71bfe67b23e1" providerId="ADAL" clId="{A2920D88-8169-4DCD-946D-88FB03EA3305}" dt="2025-02-12T19:01:01.789" v="234" actId="790"/>
          <ac:spMkLst>
            <pc:docMk/>
            <pc:sldMk cId="1472770175" sldId="2074"/>
            <ac:spMk id="4" creationId="{590BCF29-34E9-A2CF-1F79-3CBBDBF32C31}"/>
          </ac:spMkLst>
        </pc:spChg>
      </pc:sldChg>
      <pc:sldChg chg="modSp mod">
        <pc:chgData name="Rogier Larik" userId="51aaedda-7a00-4a9d-ad63-71bfe67b23e1" providerId="ADAL" clId="{A2920D88-8169-4DCD-946D-88FB03EA3305}" dt="2025-02-13T07:12:33.158" v="557" actId="20577"/>
        <pc:sldMkLst>
          <pc:docMk/>
          <pc:sldMk cId="1557430930" sldId="2091"/>
        </pc:sldMkLst>
        <pc:spChg chg="mod">
          <ac:chgData name="Rogier Larik" userId="51aaedda-7a00-4a9d-ad63-71bfe67b23e1" providerId="ADAL" clId="{A2920D88-8169-4DCD-946D-88FB03EA3305}" dt="2025-02-13T07:12:33.158" v="557" actId="20577"/>
          <ac:spMkLst>
            <pc:docMk/>
            <pc:sldMk cId="1557430930" sldId="2091"/>
            <ac:spMk id="17" creationId="{D3BF68BA-ACEC-4DA6-B3A0-89DFF768BA39}"/>
          </ac:spMkLst>
        </pc:spChg>
      </pc:sldChg>
      <pc:sldChg chg="delSp mod">
        <pc:chgData name="Rogier Larik" userId="51aaedda-7a00-4a9d-ad63-71bfe67b23e1" providerId="ADAL" clId="{A2920D88-8169-4DCD-946D-88FB03EA3305}" dt="2025-02-12T18:46:58.564" v="64" actId="478"/>
        <pc:sldMkLst>
          <pc:docMk/>
          <pc:sldMk cId="3918624813" sldId="2100"/>
        </pc:sldMkLst>
        <pc:picChg chg="del">
          <ac:chgData name="Rogier Larik" userId="51aaedda-7a00-4a9d-ad63-71bfe67b23e1" providerId="ADAL" clId="{A2920D88-8169-4DCD-946D-88FB03EA3305}" dt="2025-02-12T18:46:58.564" v="64" actId="478"/>
          <ac:picMkLst>
            <pc:docMk/>
            <pc:sldMk cId="3918624813" sldId="2100"/>
            <ac:picMk id="4" creationId="{998F56B7-963C-4516-A65A-A20590C04272}"/>
          </ac:picMkLst>
        </pc:picChg>
      </pc:sldChg>
      <pc:sldChg chg="modSp mod">
        <pc:chgData name="Rogier Larik" userId="51aaedda-7a00-4a9d-ad63-71bfe67b23e1" providerId="ADAL" clId="{A2920D88-8169-4DCD-946D-88FB03EA3305}" dt="2025-02-12T18:41:08.387" v="44" actId="14100"/>
        <pc:sldMkLst>
          <pc:docMk/>
          <pc:sldMk cId="735666633" sldId="2117"/>
        </pc:sldMkLst>
        <pc:spChg chg="mod">
          <ac:chgData name="Rogier Larik" userId="51aaedda-7a00-4a9d-ad63-71bfe67b23e1" providerId="ADAL" clId="{A2920D88-8169-4DCD-946D-88FB03EA3305}" dt="2025-02-12T18:41:08.387" v="44" actId="14100"/>
          <ac:spMkLst>
            <pc:docMk/>
            <pc:sldMk cId="735666633" sldId="2117"/>
            <ac:spMk id="2" creationId="{00000000-0000-0000-0000-000000000000}"/>
          </ac:spMkLst>
        </pc:spChg>
      </pc:sldChg>
      <pc:sldChg chg="modSp mod">
        <pc:chgData name="Rogier Larik" userId="51aaedda-7a00-4a9d-ad63-71bfe67b23e1" providerId="ADAL" clId="{A2920D88-8169-4DCD-946D-88FB03EA3305}" dt="2025-02-12T18:44:08.806" v="60" actId="1076"/>
        <pc:sldMkLst>
          <pc:docMk/>
          <pc:sldMk cId="1737733959" sldId="2207"/>
        </pc:sldMkLst>
        <pc:spChg chg="mod">
          <ac:chgData name="Rogier Larik" userId="51aaedda-7a00-4a9d-ad63-71bfe67b23e1" providerId="ADAL" clId="{A2920D88-8169-4DCD-946D-88FB03EA3305}" dt="2025-02-12T18:43:59.716" v="59" actId="1076"/>
          <ac:spMkLst>
            <pc:docMk/>
            <pc:sldMk cId="1737733959" sldId="2207"/>
            <ac:spMk id="13" creationId="{D2879648-85A9-C48B-024D-231F0BCF8CA1}"/>
          </ac:spMkLst>
        </pc:spChg>
        <pc:spChg chg="mod">
          <ac:chgData name="Rogier Larik" userId="51aaedda-7a00-4a9d-ad63-71bfe67b23e1" providerId="ADAL" clId="{A2920D88-8169-4DCD-946D-88FB03EA3305}" dt="2025-02-12T18:44:08.806" v="60" actId="1076"/>
          <ac:spMkLst>
            <pc:docMk/>
            <pc:sldMk cId="1737733959" sldId="2207"/>
            <ac:spMk id="56" creationId="{547D7A35-B0DB-4827-8BD0-802264080540}"/>
          </ac:spMkLst>
        </pc:spChg>
        <pc:picChg chg="mod">
          <ac:chgData name="Rogier Larik" userId="51aaedda-7a00-4a9d-ad63-71bfe67b23e1" providerId="ADAL" clId="{A2920D88-8169-4DCD-946D-88FB03EA3305}" dt="2025-02-12T18:43:50.049" v="57" actId="1076"/>
          <ac:picMkLst>
            <pc:docMk/>
            <pc:sldMk cId="1737733959" sldId="2207"/>
            <ac:picMk id="2" creationId="{1CB245EA-F00E-B253-3F39-F4EAA9486116}"/>
          </ac:picMkLst>
        </pc:picChg>
      </pc:sldChg>
      <pc:sldChg chg="del">
        <pc:chgData name="Rogier Larik" userId="51aaedda-7a00-4a9d-ad63-71bfe67b23e1" providerId="ADAL" clId="{A2920D88-8169-4DCD-946D-88FB03EA3305}" dt="2025-02-12T19:04:30.380" v="247" actId="47"/>
        <pc:sldMkLst>
          <pc:docMk/>
          <pc:sldMk cId="3331910284" sldId="2245"/>
        </pc:sldMkLst>
      </pc:sldChg>
      <pc:sldChg chg="del">
        <pc:chgData name="Rogier Larik" userId="51aaedda-7a00-4a9d-ad63-71bfe67b23e1" providerId="ADAL" clId="{A2920D88-8169-4DCD-946D-88FB03EA3305}" dt="2025-02-12T14:32:14.037" v="25" actId="47"/>
        <pc:sldMkLst>
          <pc:docMk/>
          <pc:sldMk cId="1075300282" sldId="2500"/>
        </pc:sldMkLst>
      </pc:sldChg>
      <pc:sldChg chg="ord">
        <pc:chgData name="Rogier Larik" userId="51aaedda-7a00-4a9d-ad63-71bfe67b23e1" providerId="ADAL" clId="{A2920D88-8169-4DCD-946D-88FB03EA3305}" dt="2025-02-12T18:56:46.094" v="222"/>
        <pc:sldMkLst>
          <pc:docMk/>
          <pc:sldMk cId="3952107889" sldId="2843"/>
        </pc:sldMkLst>
      </pc:sldChg>
      <pc:sldChg chg="addSp delSp modSp mod">
        <pc:chgData name="Rogier Larik" userId="51aaedda-7a00-4a9d-ad63-71bfe67b23e1" providerId="ADAL" clId="{A2920D88-8169-4DCD-946D-88FB03EA3305}" dt="2025-02-13T07:26:28.480" v="718" actId="1076"/>
        <pc:sldMkLst>
          <pc:docMk/>
          <pc:sldMk cId="3523601333" sldId="2147470949"/>
        </pc:sldMkLst>
        <pc:spChg chg="mod">
          <ac:chgData name="Rogier Larik" userId="51aaedda-7a00-4a9d-ad63-71bfe67b23e1" providerId="ADAL" clId="{A2920D88-8169-4DCD-946D-88FB03EA3305}" dt="2025-02-12T18:53:44.193" v="210" actId="313"/>
          <ac:spMkLst>
            <pc:docMk/>
            <pc:sldMk cId="3523601333" sldId="2147470949"/>
            <ac:spMk id="2" creationId="{7FEB4F10-FFF4-65B8-FCB3-FD37475F9F88}"/>
          </ac:spMkLst>
        </pc:spChg>
        <pc:spChg chg="mod">
          <ac:chgData name="Rogier Larik" userId="51aaedda-7a00-4a9d-ad63-71bfe67b23e1" providerId="ADAL" clId="{A2920D88-8169-4DCD-946D-88FB03EA3305}" dt="2025-02-13T07:26:28.480" v="718" actId="1076"/>
          <ac:spMkLst>
            <pc:docMk/>
            <pc:sldMk cId="3523601333" sldId="2147470949"/>
            <ac:spMk id="8" creationId="{C4FA3BD3-3C79-4537-BCF3-8F6D9C46C104}"/>
          </ac:spMkLst>
        </pc:spChg>
        <pc:picChg chg="add del mod">
          <ac:chgData name="Rogier Larik" userId="51aaedda-7a00-4a9d-ad63-71bfe67b23e1" providerId="ADAL" clId="{A2920D88-8169-4DCD-946D-88FB03EA3305}" dt="2025-02-13T07:24:36.520" v="709" actId="478"/>
          <ac:picMkLst>
            <pc:docMk/>
            <pc:sldMk cId="3523601333" sldId="2147470949"/>
            <ac:picMk id="4" creationId="{8AD976ED-EB9A-8EF3-4CAD-873DC170F68A}"/>
          </ac:picMkLst>
        </pc:picChg>
        <pc:picChg chg="add mod">
          <ac:chgData name="Rogier Larik" userId="51aaedda-7a00-4a9d-ad63-71bfe67b23e1" providerId="ADAL" clId="{A2920D88-8169-4DCD-946D-88FB03EA3305}" dt="2025-02-13T07:25:00.496" v="712" actId="1076"/>
          <ac:picMkLst>
            <pc:docMk/>
            <pc:sldMk cId="3523601333" sldId="2147470949"/>
            <ac:picMk id="6" creationId="{159C4075-3344-89BF-B5E5-76610097D845}"/>
          </ac:picMkLst>
        </pc:picChg>
      </pc:sldChg>
      <pc:sldChg chg="delSp del mod">
        <pc:chgData name="Rogier Larik" userId="51aaedda-7a00-4a9d-ad63-71bfe67b23e1" providerId="ADAL" clId="{A2920D88-8169-4DCD-946D-88FB03EA3305}" dt="2025-02-12T19:00:33.595" v="231" actId="47"/>
        <pc:sldMkLst>
          <pc:docMk/>
          <pc:sldMk cId="718974149" sldId="2147470991"/>
        </pc:sldMkLst>
        <pc:spChg chg="del">
          <ac:chgData name="Rogier Larik" userId="51aaedda-7a00-4a9d-ad63-71bfe67b23e1" providerId="ADAL" clId="{A2920D88-8169-4DCD-946D-88FB03EA3305}" dt="2025-02-12T19:00:28.804" v="229" actId="21"/>
          <ac:spMkLst>
            <pc:docMk/>
            <pc:sldMk cId="718974149" sldId="2147470991"/>
            <ac:spMk id="5" creationId="{9024128D-71D6-291D-B4DC-12528A0431EF}"/>
          </ac:spMkLst>
        </pc:spChg>
      </pc:sldChg>
      <pc:sldChg chg="modSp mod">
        <pc:chgData name="Rogier Larik" userId="51aaedda-7a00-4a9d-ad63-71bfe67b23e1" providerId="ADAL" clId="{A2920D88-8169-4DCD-946D-88FB03EA3305}" dt="2025-02-12T18:42:30.189" v="54" actId="1076"/>
        <pc:sldMkLst>
          <pc:docMk/>
          <pc:sldMk cId="3394545115" sldId="2147471123"/>
        </pc:sldMkLst>
        <pc:spChg chg="mod">
          <ac:chgData name="Rogier Larik" userId="51aaedda-7a00-4a9d-ad63-71bfe67b23e1" providerId="ADAL" clId="{A2920D88-8169-4DCD-946D-88FB03EA3305}" dt="2025-02-12T18:42:30.189" v="54" actId="1076"/>
          <ac:spMkLst>
            <pc:docMk/>
            <pc:sldMk cId="3394545115" sldId="2147471123"/>
            <ac:spMk id="2" creationId="{00000000-0000-0000-0000-000000000000}"/>
          </ac:spMkLst>
        </pc:spChg>
        <pc:picChg chg="mod">
          <ac:chgData name="Rogier Larik" userId="51aaedda-7a00-4a9d-ad63-71bfe67b23e1" providerId="ADAL" clId="{A2920D88-8169-4DCD-946D-88FB03EA3305}" dt="2025-02-12T18:42:17.231" v="53" actId="14100"/>
          <ac:picMkLst>
            <pc:docMk/>
            <pc:sldMk cId="3394545115" sldId="2147471123"/>
            <ac:picMk id="7" creationId="{C63C7FB9-DB31-4B81-8377-8D545A9D3E6D}"/>
          </ac:picMkLst>
        </pc:picChg>
      </pc:sldChg>
      <pc:sldChg chg="addSp modSp mod">
        <pc:chgData name="Rogier Larik" userId="51aaedda-7a00-4a9d-ad63-71bfe67b23e1" providerId="ADAL" clId="{A2920D88-8169-4DCD-946D-88FB03EA3305}" dt="2025-02-12T18:57:41.438" v="224" actId="1582"/>
        <pc:sldMkLst>
          <pc:docMk/>
          <pc:sldMk cId="0" sldId="2147471170"/>
        </pc:sldMkLst>
        <pc:picChg chg="mod">
          <ac:chgData name="Rogier Larik" userId="51aaedda-7a00-4a9d-ad63-71bfe67b23e1" providerId="ADAL" clId="{A2920D88-8169-4DCD-946D-88FB03EA3305}" dt="2025-02-12T14:29:33.241" v="9" actId="1076"/>
          <ac:picMkLst>
            <pc:docMk/>
            <pc:sldMk cId="0" sldId="2147471170"/>
            <ac:picMk id="2" creationId="{E7F0F112-4730-B1EF-7BEB-82BC7E4F08E7}"/>
          </ac:picMkLst>
        </pc:picChg>
        <pc:picChg chg="mod">
          <ac:chgData name="Rogier Larik" userId="51aaedda-7a00-4a9d-ad63-71bfe67b23e1" providerId="ADAL" clId="{A2920D88-8169-4DCD-946D-88FB03EA3305}" dt="2025-02-12T14:29:21.465" v="6" actId="732"/>
          <ac:picMkLst>
            <pc:docMk/>
            <pc:sldMk cId="0" sldId="2147471170"/>
            <ac:picMk id="11267" creationId="{350D73F9-CDA3-B7BB-C4E7-1C04C4C484F9}"/>
          </ac:picMkLst>
        </pc:picChg>
        <pc:cxnChg chg="add mod">
          <ac:chgData name="Rogier Larik" userId="51aaedda-7a00-4a9d-ad63-71bfe67b23e1" providerId="ADAL" clId="{A2920D88-8169-4DCD-946D-88FB03EA3305}" dt="2025-02-12T18:57:41.438" v="224" actId="1582"/>
          <ac:cxnSpMkLst>
            <pc:docMk/>
            <pc:sldMk cId="0" sldId="2147471170"/>
            <ac:cxnSpMk id="5" creationId="{0358C592-E819-FC8A-49C1-DA3F39101FD7}"/>
          </ac:cxnSpMkLst>
        </pc:cxnChg>
      </pc:sldChg>
      <pc:sldChg chg="delSp modSp mod">
        <pc:chgData name="Rogier Larik" userId="51aaedda-7a00-4a9d-ad63-71bfe67b23e1" providerId="ADAL" clId="{A2920D88-8169-4DCD-946D-88FB03EA3305}" dt="2025-02-13T07:18:29.300" v="692" actId="20577"/>
        <pc:sldMkLst>
          <pc:docMk/>
          <pc:sldMk cId="1874893726" sldId="2147471178"/>
        </pc:sldMkLst>
        <pc:spChg chg="mod">
          <ac:chgData name="Rogier Larik" userId="51aaedda-7a00-4a9d-ad63-71bfe67b23e1" providerId="ADAL" clId="{A2920D88-8169-4DCD-946D-88FB03EA3305}" dt="2025-02-13T07:18:29.300" v="692" actId="20577"/>
          <ac:spMkLst>
            <pc:docMk/>
            <pc:sldMk cId="1874893726" sldId="2147471178"/>
            <ac:spMk id="5" creationId="{0F672C1E-FEE5-40C9-8C75-E744F8074DC8}"/>
          </ac:spMkLst>
        </pc:spChg>
        <pc:spChg chg="mod">
          <ac:chgData name="Rogier Larik" userId="51aaedda-7a00-4a9d-ad63-71bfe67b23e1" providerId="ADAL" clId="{A2920D88-8169-4DCD-946D-88FB03EA3305}" dt="2025-02-13T07:17:04.329" v="643"/>
          <ac:spMkLst>
            <pc:docMk/>
            <pc:sldMk cId="1874893726" sldId="2147471178"/>
            <ac:spMk id="12" creationId="{057085D7-2CF3-0DDA-69DD-C104EED8824E}"/>
          </ac:spMkLst>
        </pc:spChg>
        <pc:picChg chg="del mod">
          <ac:chgData name="Rogier Larik" userId="51aaedda-7a00-4a9d-ad63-71bfe67b23e1" providerId="ADAL" clId="{A2920D88-8169-4DCD-946D-88FB03EA3305}" dt="2025-02-13T07:18:07.156" v="676" actId="478"/>
          <ac:picMkLst>
            <pc:docMk/>
            <pc:sldMk cId="1874893726" sldId="2147471178"/>
            <ac:picMk id="8" creationId="{244B9A55-4524-A2CC-1D32-C811F7D5028D}"/>
          </ac:picMkLst>
        </pc:picChg>
      </pc:sldChg>
      <pc:sldChg chg="addSp delSp modSp mod">
        <pc:chgData name="Rogier Larik" userId="51aaedda-7a00-4a9d-ad63-71bfe67b23e1" providerId="ADAL" clId="{A2920D88-8169-4DCD-946D-88FB03EA3305}" dt="2025-02-12T19:00:02.494" v="228" actId="1076"/>
        <pc:sldMkLst>
          <pc:docMk/>
          <pc:sldMk cId="3799623427" sldId="2147471254"/>
        </pc:sldMkLst>
        <pc:spChg chg="mod">
          <ac:chgData name="Rogier Larik" userId="51aaedda-7a00-4a9d-ad63-71bfe67b23e1" providerId="ADAL" clId="{A2920D88-8169-4DCD-946D-88FB03EA3305}" dt="2025-02-12T14:29:52.812" v="14" actId="20577"/>
          <ac:spMkLst>
            <pc:docMk/>
            <pc:sldMk cId="3799623427" sldId="2147471254"/>
            <ac:spMk id="3" creationId="{35F8AD9B-BBE6-3CB3-DC95-5A491C00382D}"/>
          </ac:spMkLst>
        </pc:spChg>
        <pc:graphicFrameChg chg="del">
          <ac:chgData name="Rogier Larik" userId="51aaedda-7a00-4a9d-ad63-71bfe67b23e1" providerId="ADAL" clId="{A2920D88-8169-4DCD-946D-88FB03EA3305}" dt="2025-02-12T18:59:58.823" v="226" actId="478"/>
          <ac:graphicFrameMkLst>
            <pc:docMk/>
            <pc:sldMk cId="3799623427" sldId="2147471254"/>
            <ac:graphicFrameMk id="5" creationId="{80B3C067-88FD-511F-44D1-7CBC675015A9}"/>
          </ac:graphicFrameMkLst>
        </pc:graphicFrameChg>
        <pc:picChg chg="add mod">
          <ac:chgData name="Rogier Larik" userId="51aaedda-7a00-4a9d-ad63-71bfe67b23e1" providerId="ADAL" clId="{A2920D88-8169-4DCD-946D-88FB03EA3305}" dt="2025-02-12T19:00:02.494" v="228" actId="1076"/>
          <ac:picMkLst>
            <pc:docMk/>
            <pc:sldMk cId="3799623427" sldId="2147471254"/>
            <ac:picMk id="4" creationId="{A034A63D-76A9-76A6-B7C2-125D204D0DA8}"/>
          </ac:picMkLst>
        </pc:picChg>
      </pc:sldChg>
      <pc:sldChg chg="addSp modSp">
        <pc:chgData name="Rogier Larik" userId="51aaedda-7a00-4a9d-ad63-71bfe67b23e1" providerId="ADAL" clId="{A2920D88-8169-4DCD-946D-88FB03EA3305}" dt="2025-02-12T19:00:31.005" v="230"/>
        <pc:sldMkLst>
          <pc:docMk/>
          <pc:sldMk cId="3367894063" sldId="2147471273"/>
        </pc:sldMkLst>
        <pc:spChg chg="add mod">
          <ac:chgData name="Rogier Larik" userId="51aaedda-7a00-4a9d-ad63-71bfe67b23e1" providerId="ADAL" clId="{A2920D88-8169-4DCD-946D-88FB03EA3305}" dt="2025-02-12T19:00:31.005" v="230"/>
          <ac:spMkLst>
            <pc:docMk/>
            <pc:sldMk cId="3367894063" sldId="2147471273"/>
            <ac:spMk id="4" creationId="{9024128D-71D6-291D-B4DC-12528A0431EF}"/>
          </ac:spMkLst>
        </pc:spChg>
      </pc:sldChg>
      <pc:sldChg chg="modSp mod">
        <pc:chgData name="Rogier Larik" userId="51aaedda-7a00-4a9d-ad63-71bfe67b23e1" providerId="ADAL" clId="{A2920D88-8169-4DCD-946D-88FB03EA3305}" dt="2025-02-12T19:03:50.755" v="245" actId="27636"/>
        <pc:sldMkLst>
          <pc:docMk/>
          <pc:sldMk cId="1463727423" sldId="2147471413"/>
        </pc:sldMkLst>
        <pc:spChg chg="mod">
          <ac:chgData name="Rogier Larik" userId="51aaedda-7a00-4a9d-ad63-71bfe67b23e1" providerId="ADAL" clId="{A2920D88-8169-4DCD-946D-88FB03EA3305}" dt="2025-02-12T19:03:50.753" v="243" actId="27636"/>
          <ac:spMkLst>
            <pc:docMk/>
            <pc:sldMk cId="1463727423" sldId="2147471413"/>
            <ac:spMk id="2" creationId="{9F00C4A3-1471-43E1-891B-157B7A380A4A}"/>
          </ac:spMkLst>
        </pc:spChg>
        <pc:spChg chg="mod">
          <ac:chgData name="Rogier Larik" userId="51aaedda-7a00-4a9d-ad63-71bfe67b23e1" providerId="ADAL" clId="{A2920D88-8169-4DCD-946D-88FB03EA3305}" dt="2025-02-12T19:03:50.753" v="244" actId="27636"/>
          <ac:spMkLst>
            <pc:docMk/>
            <pc:sldMk cId="1463727423" sldId="2147471413"/>
            <ac:spMk id="8" creationId="{C7617397-0A4F-4041-8501-34D6C55CAA9A}"/>
          </ac:spMkLst>
        </pc:spChg>
        <pc:spChg chg="mod">
          <ac:chgData name="Rogier Larik" userId="51aaedda-7a00-4a9d-ad63-71bfe67b23e1" providerId="ADAL" clId="{A2920D88-8169-4DCD-946D-88FB03EA3305}" dt="2025-02-12T19:03:50.755" v="245" actId="27636"/>
          <ac:spMkLst>
            <pc:docMk/>
            <pc:sldMk cId="1463727423" sldId="2147471413"/>
            <ac:spMk id="13" creationId="{EC7248B0-6FFF-F910-03D2-D9743EFC6F25}"/>
          </ac:spMkLst>
        </pc:spChg>
      </pc:sldChg>
      <pc:sldChg chg="modSp mod">
        <pc:chgData name="Rogier Larik" userId="51aaedda-7a00-4a9d-ad63-71bfe67b23e1" providerId="ADAL" clId="{A2920D88-8169-4DCD-946D-88FB03EA3305}" dt="2025-02-12T18:54:50.241" v="216" actId="113"/>
        <pc:sldMkLst>
          <pc:docMk/>
          <pc:sldMk cId="2730576756" sldId="2147471452"/>
        </pc:sldMkLst>
        <pc:spChg chg="mod">
          <ac:chgData name="Rogier Larik" userId="51aaedda-7a00-4a9d-ad63-71bfe67b23e1" providerId="ADAL" clId="{A2920D88-8169-4DCD-946D-88FB03EA3305}" dt="2025-02-12T18:54:50.241" v="216" actId="113"/>
          <ac:spMkLst>
            <pc:docMk/>
            <pc:sldMk cId="2730576756" sldId="2147471452"/>
            <ac:spMk id="2" creationId="{00000000-0000-0000-0000-000000000000}"/>
          </ac:spMkLst>
        </pc:spChg>
      </pc:sldChg>
      <pc:sldChg chg="addSp delSp modSp del mod">
        <pc:chgData name="Rogier Larik" userId="51aaedda-7a00-4a9d-ad63-71bfe67b23e1" providerId="ADAL" clId="{A2920D88-8169-4DCD-946D-88FB03EA3305}" dt="2025-02-12T18:55:15.818" v="217" actId="2696"/>
        <pc:sldMkLst>
          <pc:docMk/>
          <pc:sldMk cId="271134258" sldId="2147471456"/>
        </pc:sldMkLst>
        <pc:spChg chg="add mod">
          <ac:chgData name="Rogier Larik" userId="51aaedda-7a00-4a9d-ad63-71bfe67b23e1" providerId="ADAL" clId="{A2920D88-8169-4DCD-946D-88FB03EA3305}" dt="2025-02-12T18:51:52.089" v="191"/>
          <ac:spMkLst>
            <pc:docMk/>
            <pc:sldMk cId="271134258" sldId="2147471456"/>
            <ac:spMk id="2" creationId="{F6FAC401-2F42-F069-D304-98CB47A7FAD1}"/>
          </ac:spMkLst>
        </pc:spChg>
        <pc:spChg chg="del">
          <ac:chgData name="Rogier Larik" userId="51aaedda-7a00-4a9d-ad63-71bfe67b23e1" providerId="ADAL" clId="{A2920D88-8169-4DCD-946D-88FB03EA3305}" dt="2025-02-12T18:51:51.722" v="190" actId="478"/>
          <ac:spMkLst>
            <pc:docMk/>
            <pc:sldMk cId="271134258" sldId="2147471456"/>
            <ac:spMk id="4" creationId="{AB42A823-5C12-92C7-672C-78364A87898A}"/>
          </ac:spMkLst>
        </pc:spChg>
      </pc:sldChg>
      <pc:sldChg chg="add">
        <pc:chgData name="Rogier Larik" userId="51aaedda-7a00-4a9d-ad63-71bfe67b23e1" providerId="ADAL" clId="{A2920D88-8169-4DCD-946D-88FB03EA3305}" dt="2025-02-12T18:55:20.087" v="218"/>
        <pc:sldMkLst>
          <pc:docMk/>
          <pc:sldMk cId="2679251735" sldId="2147471456"/>
        </pc:sldMkLst>
      </pc:sldChg>
      <pc:sldChg chg="ord">
        <pc:chgData name="Rogier Larik" userId="51aaedda-7a00-4a9d-ad63-71bfe67b23e1" providerId="ADAL" clId="{A2920D88-8169-4DCD-946D-88FB03EA3305}" dt="2025-02-13T07:12:11.310" v="553"/>
        <pc:sldMkLst>
          <pc:docMk/>
          <pc:sldMk cId="2581261276" sldId="2147471463"/>
        </pc:sldMkLst>
      </pc:sldChg>
      <pc:sldChg chg="ord">
        <pc:chgData name="Rogier Larik" userId="51aaedda-7a00-4a9d-ad63-71bfe67b23e1" providerId="ADAL" clId="{A2920D88-8169-4DCD-946D-88FB03EA3305}" dt="2025-02-13T07:12:16.532" v="555"/>
        <pc:sldMkLst>
          <pc:docMk/>
          <pc:sldMk cId="1697053550" sldId="2147471464"/>
        </pc:sldMkLst>
      </pc:sldChg>
      <pc:sldChg chg="del">
        <pc:chgData name="Rogier Larik" userId="51aaedda-7a00-4a9d-ad63-71bfe67b23e1" providerId="ADAL" clId="{A2920D88-8169-4DCD-946D-88FB03EA3305}" dt="2025-02-12T19:09:58.673" v="307" actId="47"/>
        <pc:sldMkLst>
          <pc:docMk/>
          <pc:sldMk cId="3536497267" sldId="2147471465"/>
        </pc:sldMkLst>
      </pc:sldChg>
      <pc:sldChg chg="delSp modSp del mod">
        <pc:chgData name="Rogier Larik" userId="51aaedda-7a00-4a9d-ad63-71bfe67b23e1" providerId="ADAL" clId="{A2920D88-8169-4DCD-946D-88FB03EA3305}" dt="2025-02-12T19:10:26.905" v="316" actId="47"/>
        <pc:sldMkLst>
          <pc:docMk/>
          <pc:sldMk cId="1423352886" sldId="2147471466"/>
        </pc:sldMkLst>
        <pc:spChg chg="del">
          <ac:chgData name="Rogier Larik" userId="51aaedda-7a00-4a9d-ad63-71bfe67b23e1" providerId="ADAL" clId="{A2920D88-8169-4DCD-946D-88FB03EA3305}" dt="2025-02-12T19:08:54.445" v="292" actId="21"/>
          <ac:spMkLst>
            <pc:docMk/>
            <pc:sldMk cId="1423352886" sldId="2147471466"/>
            <ac:spMk id="12" creationId="{EF49E0FC-3EDD-0391-8BFE-A4BDA68EB384}"/>
          </ac:spMkLst>
        </pc:spChg>
        <pc:spChg chg="del">
          <ac:chgData name="Rogier Larik" userId="51aaedda-7a00-4a9d-ad63-71bfe67b23e1" providerId="ADAL" clId="{A2920D88-8169-4DCD-946D-88FB03EA3305}" dt="2025-02-12T19:08:54.445" v="292" actId="21"/>
          <ac:spMkLst>
            <pc:docMk/>
            <pc:sldMk cId="1423352886" sldId="2147471466"/>
            <ac:spMk id="14" creationId="{6D1A7A79-31E6-4735-B7C2-8F969C4BBA93}"/>
          </ac:spMkLst>
        </pc:spChg>
        <pc:spChg chg="del">
          <ac:chgData name="Rogier Larik" userId="51aaedda-7a00-4a9d-ad63-71bfe67b23e1" providerId="ADAL" clId="{A2920D88-8169-4DCD-946D-88FB03EA3305}" dt="2025-02-12T19:08:54.445" v="292" actId="21"/>
          <ac:spMkLst>
            <pc:docMk/>
            <pc:sldMk cId="1423352886" sldId="2147471466"/>
            <ac:spMk id="16" creationId="{39B48020-8007-2348-7063-E363BEADDBDD}"/>
          </ac:spMkLst>
        </pc:spChg>
        <pc:spChg chg="del">
          <ac:chgData name="Rogier Larik" userId="51aaedda-7a00-4a9d-ad63-71bfe67b23e1" providerId="ADAL" clId="{A2920D88-8169-4DCD-946D-88FB03EA3305}" dt="2025-02-12T19:08:54.445" v="292" actId="21"/>
          <ac:spMkLst>
            <pc:docMk/>
            <pc:sldMk cId="1423352886" sldId="2147471466"/>
            <ac:spMk id="17" creationId="{DCC62125-FB2B-CE56-5251-A8B6AD18FAB8}"/>
          </ac:spMkLst>
        </pc:spChg>
        <pc:spChg chg="del">
          <ac:chgData name="Rogier Larik" userId="51aaedda-7a00-4a9d-ad63-71bfe67b23e1" providerId="ADAL" clId="{A2920D88-8169-4DCD-946D-88FB03EA3305}" dt="2025-02-12T19:08:54.445" v="292" actId="21"/>
          <ac:spMkLst>
            <pc:docMk/>
            <pc:sldMk cId="1423352886" sldId="2147471466"/>
            <ac:spMk id="18" creationId="{A391FB26-BD7D-6E2F-0B1C-8A7D3ABCE1F2}"/>
          </ac:spMkLst>
        </pc:spChg>
        <pc:spChg chg="del">
          <ac:chgData name="Rogier Larik" userId="51aaedda-7a00-4a9d-ad63-71bfe67b23e1" providerId="ADAL" clId="{A2920D88-8169-4DCD-946D-88FB03EA3305}" dt="2025-02-12T19:08:54.445" v="292" actId="21"/>
          <ac:spMkLst>
            <pc:docMk/>
            <pc:sldMk cId="1423352886" sldId="2147471466"/>
            <ac:spMk id="19" creationId="{19358FBF-D866-4628-40BD-D0761478FD31}"/>
          </ac:spMkLst>
        </pc:spChg>
        <pc:picChg chg="del mod">
          <ac:chgData name="Rogier Larik" userId="51aaedda-7a00-4a9d-ad63-71bfe67b23e1" providerId="ADAL" clId="{A2920D88-8169-4DCD-946D-88FB03EA3305}" dt="2025-02-12T19:10:05.626" v="309" actId="21"/>
          <ac:picMkLst>
            <pc:docMk/>
            <pc:sldMk cId="1423352886" sldId="2147471466"/>
            <ac:picMk id="7" creationId="{990C5478-5603-007E-BCA1-618D6317B811}"/>
          </ac:picMkLst>
        </pc:picChg>
      </pc:sldChg>
      <pc:sldChg chg="modSp mod">
        <pc:chgData name="Rogier Larik" userId="51aaedda-7a00-4a9d-ad63-71bfe67b23e1" providerId="ADAL" clId="{A2920D88-8169-4DCD-946D-88FB03EA3305}" dt="2025-02-13T07:26:13.047" v="716" actId="113"/>
        <pc:sldMkLst>
          <pc:docMk/>
          <pc:sldMk cId="2427037534" sldId="2147471467"/>
        </pc:sldMkLst>
        <pc:spChg chg="mod">
          <ac:chgData name="Rogier Larik" userId="51aaedda-7a00-4a9d-ad63-71bfe67b23e1" providerId="ADAL" clId="{A2920D88-8169-4DCD-946D-88FB03EA3305}" dt="2025-02-13T07:26:13.047" v="716" actId="113"/>
          <ac:spMkLst>
            <pc:docMk/>
            <pc:sldMk cId="2427037534" sldId="2147471467"/>
            <ac:spMk id="8" creationId="{C4FA3BD3-3C79-4537-BCF3-8F6D9C46C104}"/>
          </ac:spMkLst>
        </pc:spChg>
      </pc:sldChg>
      <pc:sldChg chg="modSp mod">
        <pc:chgData name="Rogier Larik" userId="51aaedda-7a00-4a9d-ad63-71bfe67b23e1" providerId="ADAL" clId="{A2920D88-8169-4DCD-946D-88FB03EA3305}" dt="2025-02-13T07:23:53.332" v="702" actId="20577"/>
        <pc:sldMkLst>
          <pc:docMk/>
          <pc:sldMk cId="3930382742" sldId="2147471468"/>
        </pc:sldMkLst>
        <pc:spChg chg="mod">
          <ac:chgData name="Rogier Larik" userId="51aaedda-7a00-4a9d-ad63-71bfe67b23e1" providerId="ADAL" clId="{A2920D88-8169-4DCD-946D-88FB03EA3305}" dt="2025-02-13T07:23:53.332" v="702" actId="20577"/>
          <ac:spMkLst>
            <pc:docMk/>
            <pc:sldMk cId="3930382742" sldId="2147471468"/>
            <ac:spMk id="2" creationId="{7FEB4F10-FFF4-65B8-FCB3-FD37475F9F88}"/>
          </ac:spMkLst>
        </pc:spChg>
        <pc:spChg chg="mod">
          <ac:chgData name="Rogier Larik" userId="51aaedda-7a00-4a9d-ad63-71bfe67b23e1" providerId="ADAL" clId="{A2920D88-8169-4DCD-946D-88FB03EA3305}" dt="2025-02-12T18:54:32.257" v="215" actId="1076"/>
          <ac:spMkLst>
            <pc:docMk/>
            <pc:sldMk cId="3930382742" sldId="2147471468"/>
            <ac:spMk id="8" creationId="{C4FA3BD3-3C79-4537-BCF3-8F6D9C46C104}"/>
          </ac:spMkLst>
        </pc:spChg>
        <pc:picChg chg="mod">
          <ac:chgData name="Rogier Larik" userId="51aaedda-7a00-4a9d-ad63-71bfe67b23e1" providerId="ADAL" clId="{A2920D88-8169-4DCD-946D-88FB03EA3305}" dt="2025-02-12T18:54:29.789" v="214" actId="1076"/>
          <ac:picMkLst>
            <pc:docMk/>
            <pc:sldMk cId="3930382742" sldId="2147471468"/>
            <ac:picMk id="4" creationId="{E5610445-3FE6-F19B-80D2-58ED10AC6B5C}"/>
          </ac:picMkLst>
        </pc:picChg>
      </pc:sldChg>
      <pc:sldChg chg="modSp mod">
        <pc:chgData name="Rogier Larik" userId="51aaedda-7a00-4a9d-ad63-71bfe67b23e1" providerId="ADAL" clId="{A2920D88-8169-4DCD-946D-88FB03EA3305}" dt="2025-02-12T19:02:03.856" v="242" actId="1582"/>
        <pc:sldMkLst>
          <pc:docMk/>
          <pc:sldMk cId="1338718967" sldId="2147471471"/>
        </pc:sldMkLst>
        <pc:picChg chg="mod">
          <ac:chgData name="Rogier Larik" userId="51aaedda-7a00-4a9d-ad63-71bfe67b23e1" providerId="ADAL" clId="{A2920D88-8169-4DCD-946D-88FB03EA3305}" dt="2025-02-12T19:02:03.856" v="242" actId="1582"/>
          <ac:picMkLst>
            <pc:docMk/>
            <pc:sldMk cId="1338718967" sldId="2147471471"/>
            <ac:picMk id="11" creationId="{F3BD544C-FE58-3AEA-4DF8-FB1DF80766A3}"/>
          </ac:picMkLst>
        </pc:picChg>
        <pc:picChg chg="mod">
          <ac:chgData name="Rogier Larik" userId="51aaedda-7a00-4a9d-ad63-71bfe67b23e1" providerId="ADAL" clId="{A2920D88-8169-4DCD-946D-88FB03EA3305}" dt="2025-02-12T19:02:03.856" v="242" actId="1582"/>
          <ac:picMkLst>
            <pc:docMk/>
            <pc:sldMk cId="1338718967" sldId="2147471471"/>
            <ac:picMk id="12" creationId="{E1D5C926-8ABE-8625-D9AA-A9932BD8CB6B}"/>
          </ac:picMkLst>
        </pc:picChg>
        <pc:picChg chg="mod">
          <ac:chgData name="Rogier Larik" userId="51aaedda-7a00-4a9d-ad63-71bfe67b23e1" providerId="ADAL" clId="{A2920D88-8169-4DCD-946D-88FB03EA3305}" dt="2025-02-12T19:02:03.856" v="242" actId="1582"/>
          <ac:picMkLst>
            <pc:docMk/>
            <pc:sldMk cId="1338718967" sldId="2147471471"/>
            <ac:picMk id="13" creationId="{0388A9D8-C1D5-10D5-0964-21B30CDC7803}"/>
          </ac:picMkLst>
        </pc:picChg>
        <pc:picChg chg="mod">
          <ac:chgData name="Rogier Larik" userId="51aaedda-7a00-4a9d-ad63-71bfe67b23e1" providerId="ADAL" clId="{A2920D88-8169-4DCD-946D-88FB03EA3305}" dt="2025-02-12T19:02:03.856" v="242" actId="1582"/>
          <ac:picMkLst>
            <pc:docMk/>
            <pc:sldMk cId="1338718967" sldId="2147471471"/>
            <ac:picMk id="20" creationId="{253046F2-384F-F845-BBA9-E45DC0CBE78F}"/>
          </ac:picMkLst>
        </pc:picChg>
        <pc:picChg chg="mod">
          <ac:chgData name="Rogier Larik" userId="51aaedda-7a00-4a9d-ad63-71bfe67b23e1" providerId="ADAL" clId="{A2920D88-8169-4DCD-946D-88FB03EA3305}" dt="2025-02-12T19:02:03.856" v="242" actId="1582"/>
          <ac:picMkLst>
            <pc:docMk/>
            <pc:sldMk cId="1338718967" sldId="2147471471"/>
            <ac:picMk id="21" creationId="{FC55C795-B800-17D2-9983-0E27A2052E22}"/>
          </ac:picMkLst>
        </pc:picChg>
      </pc:sldChg>
      <pc:sldChg chg="modSp mod">
        <pc:chgData name="Rogier Larik" userId="51aaedda-7a00-4a9d-ad63-71bfe67b23e1" providerId="ADAL" clId="{A2920D88-8169-4DCD-946D-88FB03EA3305}" dt="2025-02-13T07:12:47.920" v="561" actId="1076"/>
        <pc:sldMkLst>
          <pc:docMk/>
          <pc:sldMk cId="2110910114" sldId="2147471472"/>
        </pc:sldMkLst>
        <pc:spChg chg="mod">
          <ac:chgData name="Rogier Larik" userId="51aaedda-7a00-4a9d-ad63-71bfe67b23e1" providerId="ADAL" clId="{A2920D88-8169-4DCD-946D-88FB03EA3305}" dt="2025-02-13T07:12:47.920" v="561" actId="1076"/>
          <ac:spMkLst>
            <pc:docMk/>
            <pc:sldMk cId="2110910114" sldId="2147471472"/>
            <ac:spMk id="10" creationId="{2DCD85EA-BF03-A638-BF54-A23CF805F121}"/>
          </ac:spMkLst>
        </pc:spChg>
        <pc:picChg chg="mod">
          <ac:chgData name="Rogier Larik" userId="51aaedda-7a00-4a9d-ad63-71bfe67b23e1" providerId="ADAL" clId="{A2920D88-8169-4DCD-946D-88FB03EA3305}" dt="2025-02-13T07:12:42.270" v="559" actId="1076"/>
          <ac:picMkLst>
            <pc:docMk/>
            <pc:sldMk cId="2110910114" sldId="2147471472"/>
            <ac:picMk id="5" creationId="{7D7399D2-DB19-FB0A-9626-91464CA47E21}"/>
          </ac:picMkLst>
        </pc:picChg>
        <pc:picChg chg="mod">
          <ac:chgData name="Rogier Larik" userId="51aaedda-7a00-4a9d-ad63-71bfe67b23e1" providerId="ADAL" clId="{A2920D88-8169-4DCD-946D-88FB03EA3305}" dt="2025-02-13T07:12:43.605" v="560" actId="1076"/>
          <ac:picMkLst>
            <pc:docMk/>
            <pc:sldMk cId="2110910114" sldId="2147471472"/>
            <ac:picMk id="7" creationId="{3D41D204-C6CE-7665-F0F3-FD1CF33DB6A3}"/>
          </ac:picMkLst>
        </pc:picChg>
      </pc:sldChg>
      <pc:sldChg chg="modSp add mod">
        <pc:chgData name="Rogier Larik" userId="51aaedda-7a00-4a9d-ad63-71bfe67b23e1" providerId="ADAL" clId="{A2920D88-8169-4DCD-946D-88FB03EA3305}" dt="2025-02-12T14:32:10.271" v="24" actId="1076"/>
        <pc:sldMkLst>
          <pc:docMk/>
          <pc:sldMk cId="1835174145" sldId="2147471473"/>
        </pc:sldMkLst>
        <pc:spChg chg="mod">
          <ac:chgData name="Rogier Larik" userId="51aaedda-7a00-4a9d-ad63-71bfe67b23e1" providerId="ADAL" clId="{A2920D88-8169-4DCD-946D-88FB03EA3305}" dt="2025-02-12T14:32:10.271" v="24" actId="1076"/>
          <ac:spMkLst>
            <pc:docMk/>
            <pc:sldMk cId="1835174145" sldId="2147471473"/>
            <ac:spMk id="2" creationId="{00000000-0000-0000-0000-000000000000}"/>
          </ac:spMkLst>
        </pc:spChg>
      </pc:sldChg>
      <pc:sldChg chg="modSp mod">
        <pc:chgData name="Rogier Larik" userId="51aaedda-7a00-4a9d-ad63-71bfe67b23e1" providerId="ADAL" clId="{A2920D88-8169-4DCD-946D-88FB03EA3305}" dt="2025-02-12T18:49:10.221" v="84" actId="20577"/>
        <pc:sldMkLst>
          <pc:docMk/>
          <pc:sldMk cId="4286158038" sldId="2147471474"/>
        </pc:sldMkLst>
        <pc:spChg chg="mod">
          <ac:chgData name="Rogier Larik" userId="51aaedda-7a00-4a9d-ad63-71bfe67b23e1" providerId="ADAL" clId="{A2920D88-8169-4DCD-946D-88FB03EA3305}" dt="2025-02-12T18:49:10.221" v="84" actId="20577"/>
          <ac:spMkLst>
            <pc:docMk/>
            <pc:sldMk cId="4286158038" sldId="2147471474"/>
            <ac:spMk id="2" creationId="{00000000-0000-0000-0000-000000000000}"/>
          </ac:spMkLst>
        </pc:spChg>
      </pc:sldChg>
      <pc:sldChg chg="addSp modSp add mod modAnim">
        <pc:chgData name="Rogier Larik" userId="51aaedda-7a00-4a9d-ad63-71bfe67b23e1" providerId="ADAL" clId="{A2920D88-8169-4DCD-946D-88FB03EA3305}" dt="2025-02-13T07:13:10.570" v="562" actId="403"/>
        <pc:sldMkLst>
          <pc:docMk/>
          <pc:sldMk cId="194557119" sldId="2147471475"/>
        </pc:sldMkLst>
        <pc:spChg chg="mod">
          <ac:chgData name="Rogier Larik" userId="51aaedda-7a00-4a9d-ad63-71bfe67b23e1" providerId="ADAL" clId="{A2920D88-8169-4DCD-946D-88FB03EA3305}" dt="2025-02-12T18:48:32.117" v="76" actId="20577"/>
          <ac:spMkLst>
            <pc:docMk/>
            <pc:sldMk cId="194557119" sldId="2147471475"/>
            <ac:spMk id="2" creationId="{734D5E9E-54EF-36CF-7362-54CA667FAC9C}"/>
          </ac:spMkLst>
        </pc:spChg>
        <pc:spChg chg="mod">
          <ac:chgData name="Rogier Larik" userId="51aaedda-7a00-4a9d-ad63-71bfe67b23e1" providerId="ADAL" clId="{A2920D88-8169-4DCD-946D-88FB03EA3305}" dt="2025-02-13T07:13:10.570" v="562" actId="403"/>
          <ac:spMkLst>
            <pc:docMk/>
            <pc:sldMk cId="194557119" sldId="2147471475"/>
            <ac:spMk id="6" creationId="{E7884073-A6DF-23AE-2537-999960C734CB}"/>
          </ac:spMkLst>
        </pc:spChg>
        <pc:picChg chg="add mod">
          <ac:chgData name="Rogier Larik" userId="51aaedda-7a00-4a9d-ad63-71bfe67b23e1" providerId="ADAL" clId="{A2920D88-8169-4DCD-946D-88FB03EA3305}" dt="2025-02-12T18:48:08.348" v="66" actId="1076"/>
          <ac:picMkLst>
            <pc:docMk/>
            <pc:sldMk cId="194557119" sldId="2147471475"/>
            <ac:picMk id="7" creationId="{B8F4E79E-0639-EC3F-293D-5F0AC9A8F1DE}"/>
          </ac:picMkLst>
        </pc:picChg>
      </pc:sldChg>
      <pc:sldChg chg="add">
        <pc:chgData name="Rogier Larik" userId="51aaedda-7a00-4a9d-ad63-71bfe67b23e1" providerId="ADAL" clId="{A2920D88-8169-4DCD-946D-88FB03EA3305}" dt="2025-02-12T18:55:20.087" v="218"/>
        <pc:sldMkLst>
          <pc:docMk/>
          <pc:sldMk cId="1513017700" sldId="2147471476"/>
        </pc:sldMkLst>
      </pc:sldChg>
      <pc:sldChg chg="modSp add del mod">
        <pc:chgData name="Rogier Larik" userId="51aaedda-7a00-4a9d-ad63-71bfe67b23e1" providerId="ADAL" clId="{A2920D88-8169-4DCD-946D-88FB03EA3305}" dt="2025-02-12T18:55:15.818" v="217" actId="2696"/>
        <pc:sldMkLst>
          <pc:docMk/>
          <pc:sldMk cId="4198805373" sldId="2147471476"/>
        </pc:sldMkLst>
        <pc:spChg chg="mod">
          <ac:chgData name="Rogier Larik" userId="51aaedda-7a00-4a9d-ad63-71bfe67b23e1" providerId="ADAL" clId="{A2920D88-8169-4DCD-946D-88FB03EA3305}" dt="2025-02-12T18:51:46.142" v="189" actId="1076"/>
          <ac:spMkLst>
            <pc:docMk/>
            <pc:sldMk cId="4198805373" sldId="2147471476"/>
            <ac:spMk id="4" creationId="{1F6BDE9B-CB8E-BE90-AC5C-8F98780E1A53}"/>
          </ac:spMkLst>
        </pc:spChg>
        <pc:spChg chg="mod">
          <ac:chgData name="Rogier Larik" userId="51aaedda-7a00-4a9d-ad63-71bfe67b23e1" providerId="ADAL" clId="{A2920D88-8169-4DCD-946D-88FB03EA3305}" dt="2025-02-12T18:51:35.952" v="188" actId="113"/>
          <ac:spMkLst>
            <pc:docMk/>
            <pc:sldMk cId="4198805373" sldId="2147471476"/>
            <ac:spMk id="6" creationId="{6C176BF9-DC24-7C0D-401F-F657552E999C}"/>
          </ac:spMkLst>
        </pc:spChg>
      </pc:sldChg>
      <pc:sldChg chg="addSp delSp modSp add mod ord">
        <pc:chgData name="Rogier Larik" userId="51aaedda-7a00-4a9d-ad63-71bfe67b23e1" providerId="ADAL" clId="{A2920D88-8169-4DCD-946D-88FB03EA3305}" dt="2025-02-13T07:09:58.497" v="550" actId="1037"/>
        <pc:sldMkLst>
          <pc:docMk/>
          <pc:sldMk cId="343548691" sldId="2147471477"/>
        </pc:sldMkLst>
        <pc:spChg chg="add mod">
          <ac:chgData name="Rogier Larik" userId="51aaedda-7a00-4a9d-ad63-71bfe67b23e1" providerId="ADAL" clId="{A2920D88-8169-4DCD-946D-88FB03EA3305}" dt="2025-02-13T07:09:41.102" v="530" actId="1076"/>
          <ac:spMkLst>
            <pc:docMk/>
            <pc:sldMk cId="343548691" sldId="2147471477"/>
            <ac:spMk id="2" creationId="{C66DD1CC-E7B1-C2A0-24B1-7BE55C849A1C}"/>
          </ac:spMkLst>
        </pc:spChg>
        <pc:spChg chg="del">
          <ac:chgData name="Rogier Larik" userId="51aaedda-7a00-4a9d-ad63-71bfe67b23e1" providerId="ADAL" clId="{A2920D88-8169-4DCD-946D-88FB03EA3305}" dt="2025-02-12T19:09:03.976" v="295" actId="478"/>
          <ac:spMkLst>
            <pc:docMk/>
            <pc:sldMk cId="343548691" sldId="2147471477"/>
            <ac:spMk id="3" creationId="{445A855C-B3D2-034E-C49E-A1AD343A1E69}"/>
          </ac:spMkLst>
        </pc:spChg>
        <pc:spChg chg="add mod">
          <ac:chgData name="Rogier Larik" userId="51aaedda-7a00-4a9d-ad63-71bfe67b23e1" providerId="ADAL" clId="{A2920D88-8169-4DCD-946D-88FB03EA3305}" dt="2025-02-13T07:09:31.535" v="529" actId="1076"/>
          <ac:spMkLst>
            <pc:docMk/>
            <pc:sldMk cId="343548691" sldId="2147471477"/>
            <ac:spMk id="3" creationId="{6C3A6A3C-B6C0-ADF1-414F-95D68121A689}"/>
          </ac:spMkLst>
        </pc:spChg>
        <pc:spChg chg="del">
          <ac:chgData name="Rogier Larik" userId="51aaedda-7a00-4a9d-ad63-71bfe67b23e1" providerId="ADAL" clId="{A2920D88-8169-4DCD-946D-88FB03EA3305}" dt="2025-02-12T19:08:59.423" v="293" actId="478"/>
          <ac:spMkLst>
            <pc:docMk/>
            <pc:sldMk cId="343548691" sldId="2147471477"/>
            <ac:spMk id="4" creationId="{CF33BA88-2C73-F676-4832-898C1883872F}"/>
          </ac:spMkLst>
        </pc:spChg>
        <pc:spChg chg="add del mod">
          <ac:chgData name="Rogier Larik" userId="51aaedda-7a00-4a9d-ad63-71bfe67b23e1" providerId="ADAL" clId="{A2920D88-8169-4DCD-946D-88FB03EA3305}" dt="2025-02-12T19:09:01.690" v="294" actId="478"/>
          <ac:spMkLst>
            <pc:docMk/>
            <pc:sldMk cId="343548691" sldId="2147471477"/>
            <ac:spMk id="5" creationId="{3C775166-C363-83A9-05CD-3B7EC96B1BA0}"/>
          </ac:spMkLst>
        </pc:spChg>
        <pc:spChg chg="add del mod">
          <ac:chgData name="Rogier Larik" userId="51aaedda-7a00-4a9d-ad63-71bfe67b23e1" providerId="ADAL" clId="{A2920D88-8169-4DCD-946D-88FB03EA3305}" dt="2025-02-12T19:09:06.221" v="296" actId="478"/>
          <ac:spMkLst>
            <pc:docMk/>
            <pc:sldMk cId="343548691" sldId="2147471477"/>
            <ac:spMk id="7" creationId="{535FA848-8217-7255-C402-ED75B0FD63FE}"/>
          </ac:spMkLst>
        </pc:spChg>
        <pc:spChg chg="add mod">
          <ac:chgData name="Rogier Larik" userId="51aaedda-7a00-4a9d-ad63-71bfe67b23e1" providerId="ADAL" clId="{A2920D88-8169-4DCD-946D-88FB03EA3305}" dt="2025-02-13T07:09:58.497" v="550" actId="1037"/>
          <ac:spMkLst>
            <pc:docMk/>
            <pc:sldMk cId="343548691" sldId="2147471477"/>
            <ac:spMk id="12" creationId="{EF49E0FC-3EDD-0391-8BFE-A4BDA68EB384}"/>
          </ac:spMkLst>
        </pc:spChg>
        <pc:spChg chg="add mod">
          <ac:chgData name="Rogier Larik" userId="51aaedda-7a00-4a9d-ad63-71bfe67b23e1" providerId="ADAL" clId="{A2920D88-8169-4DCD-946D-88FB03EA3305}" dt="2025-02-13T07:09:58.497" v="550" actId="1037"/>
          <ac:spMkLst>
            <pc:docMk/>
            <pc:sldMk cId="343548691" sldId="2147471477"/>
            <ac:spMk id="14" creationId="{6D1A7A79-31E6-4735-B7C2-8F969C4BBA93}"/>
          </ac:spMkLst>
        </pc:spChg>
        <pc:spChg chg="add mod">
          <ac:chgData name="Rogier Larik" userId="51aaedda-7a00-4a9d-ad63-71bfe67b23e1" providerId="ADAL" clId="{A2920D88-8169-4DCD-946D-88FB03EA3305}" dt="2025-02-13T07:09:58.497" v="550" actId="1037"/>
          <ac:spMkLst>
            <pc:docMk/>
            <pc:sldMk cId="343548691" sldId="2147471477"/>
            <ac:spMk id="16" creationId="{39B48020-8007-2348-7063-E363BEADDBDD}"/>
          </ac:spMkLst>
        </pc:spChg>
        <pc:spChg chg="add mod">
          <ac:chgData name="Rogier Larik" userId="51aaedda-7a00-4a9d-ad63-71bfe67b23e1" providerId="ADAL" clId="{A2920D88-8169-4DCD-946D-88FB03EA3305}" dt="2025-02-13T07:09:58.497" v="550" actId="1037"/>
          <ac:spMkLst>
            <pc:docMk/>
            <pc:sldMk cId="343548691" sldId="2147471477"/>
            <ac:spMk id="17" creationId="{DCC62125-FB2B-CE56-5251-A8B6AD18FAB8}"/>
          </ac:spMkLst>
        </pc:spChg>
        <pc:spChg chg="add mod">
          <ac:chgData name="Rogier Larik" userId="51aaedda-7a00-4a9d-ad63-71bfe67b23e1" providerId="ADAL" clId="{A2920D88-8169-4DCD-946D-88FB03EA3305}" dt="2025-02-13T07:09:58.497" v="550" actId="1037"/>
          <ac:spMkLst>
            <pc:docMk/>
            <pc:sldMk cId="343548691" sldId="2147471477"/>
            <ac:spMk id="18" creationId="{A391FB26-BD7D-6E2F-0B1C-8A7D3ABCE1F2}"/>
          </ac:spMkLst>
        </pc:spChg>
        <pc:spChg chg="add mod">
          <ac:chgData name="Rogier Larik" userId="51aaedda-7a00-4a9d-ad63-71bfe67b23e1" providerId="ADAL" clId="{A2920D88-8169-4DCD-946D-88FB03EA3305}" dt="2025-02-13T07:09:58.497" v="550" actId="1037"/>
          <ac:spMkLst>
            <pc:docMk/>
            <pc:sldMk cId="343548691" sldId="2147471477"/>
            <ac:spMk id="19" creationId="{19358FBF-D866-4628-40BD-D0761478FD31}"/>
          </ac:spMkLst>
        </pc:spChg>
        <pc:picChg chg="add del mod">
          <ac:chgData name="Rogier Larik" userId="51aaedda-7a00-4a9d-ad63-71bfe67b23e1" providerId="ADAL" clId="{A2920D88-8169-4DCD-946D-88FB03EA3305}" dt="2025-02-13T07:06:27.308" v="318" actId="478"/>
          <ac:picMkLst>
            <pc:docMk/>
            <pc:sldMk cId="343548691" sldId="2147471477"/>
            <ac:picMk id="8" creationId="{F76131F5-2357-A0FE-B3AA-A08AC6DBE4DE}"/>
          </ac:picMkLst>
        </pc:picChg>
      </pc:sldChg>
      <pc:sldChg chg="modSp add mod">
        <pc:chgData name="Rogier Larik" userId="51aaedda-7a00-4a9d-ad63-71bfe67b23e1" providerId="ADAL" clId="{A2920D88-8169-4DCD-946D-88FB03EA3305}" dt="2025-02-13T07:32:42.840" v="720" actId="14100"/>
        <pc:sldMkLst>
          <pc:docMk/>
          <pc:sldMk cId="2452760510" sldId="2147471478"/>
        </pc:sldMkLst>
        <pc:picChg chg="mod">
          <ac:chgData name="Rogier Larik" userId="51aaedda-7a00-4a9d-ad63-71bfe67b23e1" providerId="ADAL" clId="{A2920D88-8169-4DCD-946D-88FB03EA3305}" dt="2025-02-13T07:32:42.840" v="720" actId="14100"/>
          <ac:picMkLst>
            <pc:docMk/>
            <pc:sldMk cId="2452760510" sldId="2147471478"/>
            <ac:picMk id="3" creationId="{3DEBC827-B3D5-3107-6398-BC595B502449}"/>
          </ac:picMkLst>
        </pc:picChg>
      </pc:sldChg>
      <pc:sldMasterChg chg="del delSldLayout">
        <pc:chgData name="Rogier Larik" userId="51aaedda-7a00-4a9d-ad63-71bfe67b23e1" providerId="ADAL" clId="{A2920D88-8169-4DCD-946D-88FB03EA3305}" dt="2025-02-12T19:10:26.905" v="316" actId="47"/>
        <pc:sldMasterMkLst>
          <pc:docMk/>
          <pc:sldMasterMk cId="4171837442" sldId="2147484180"/>
        </pc:sldMasterMkLst>
        <pc:sldLayoutChg chg="del">
          <pc:chgData name="Rogier Larik" userId="51aaedda-7a00-4a9d-ad63-71bfe67b23e1" providerId="ADAL" clId="{A2920D88-8169-4DCD-946D-88FB03EA3305}" dt="2025-02-12T19:10:26.905" v="316" actId="47"/>
          <pc:sldLayoutMkLst>
            <pc:docMk/>
            <pc:sldMasterMk cId="4171837442" sldId="2147484180"/>
            <pc:sldLayoutMk cId="3015533236" sldId="2147484181"/>
          </pc:sldLayoutMkLst>
        </pc:sldLayoutChg>
        <pc:sldLayoutChg chg="del">
          <pc:chgData name="Rogier Larik" userId="51aaedda-7a00-4a9d-ad63-71bfe67b23e1" providerId="ADAL" clId="{A2920D88-8169-4DCD-946D-88FB03EA3305}" dt="2025-02-12T19:10:26.905" v="316" actId="47"/>
          <pc:sldLayoutMkLst>
            <pc:docMk/>
            <pc:sldMasterMk cId="4171837442" sldId="2147484180"/>
            <pc:sldLayoutMk cId="547760990" sldId="2147484182"/>
          </pc:sldLayoutMkLst>
        </pc:sldLayoutChg>
        <pc:sldLayoutChg chg="del">
          <pc:chgData name="Rogier Larik" userId="51aaedda-7a00-4a9d-ad63-71bfe67b23e1" providerId="ADAL" clId="{A2920D88-8169-4DCD-946D-88FB03EA3305}" dt="2025-02-12T19:10:26.905" v="316" actId="47"/>
          <pc:sldLayoutMkLst>
            <pc:docMk/>
            <pc:sldMasterMk cId="4171837442" sldId="2147484180"/>
            <pc:sldLayoutMk cId="2154578010" sldId="2147484183"/>
          </pc:sldLayoutMkLst>
        </pc:sldLayoutChg>
        <pc:sldLayoutChg chg="del">
          <pc:chgData name="Rogier Larik" userId="51aaedda-7a00-4a9d-ad63-71bfe67b23e1" providerId="ADAL" clId="{A2920D88-8169-4DCD-946D-88FB03EA3305}" dt="2025-02-12T19:10:26.905" v="316" actId="47"/>
          <pc:sldLayoutMkLst>
            <pc:docMk/>
            <pc:sldMasterMk cId="4171837442" sldId="2147484180"/>
            <pc:sldLayoutMk cId="2040683667" sldId="2147484184"/>
          </pc:sldLayoutMkLst>
        </pc:sldLayoutChg>
        <pc:sldLayoutChg chg="del">
          <pc:chgData name="Rogier Larik" userId="51aaedda-7a00-4a9d-ad63-71bfe67b23e1" providerId="ADAL" clId="{A2920D88-8169-4DCD-946D-88FB03EA3305}" dt="2025-02-12T19:10:26.905" v="316" actId="47"/>
          <pc:sldLayoutMkLst>
            <pc:docMk/>
            <pc:sldMasterMk cId="4171837442" sldId="2147484180"/>
            <pc:sldLayoutMk cId="2459406641" sldId="2147484185"/>
          </pc:sldLayoutMkLst>
        </pc:sldLayoutChg>
        <pc:sldLayoutChg chg="del">
          <pc:chgData name="Rogier Larik" userId="51aaedda-7a00-4a9d-ad63-71bfe67b23e1" providerId="ADAL" clId="{A2920D88-8169-4DCD-946D-88FB03EA3305}" dt="2025-02-12T19:10:26.905" v="316" actId="47"/>
          <pc:sldLayoutMkLst>
            <pc:docMk/>
            <pc:sldMasterMk cId="4171837442" sldId="2147484180"/>
            <pc:sldLayoutMk cId="2798308610" sldId="2147484186"/>
          </pc:sldLayoutMkLst>
        </pc:sldLayoutChg>
        <pc:sldLayoutChg chg="del">
          <pc:chgData name="Rogier Larik" userId="51aaedda-7a00-4a9d-ad63-71bfe67b23e1" providerId="ADAL" clId="{A2920D88-8169-4DCD-946D-88FB03EA3305}" dt="2025-02-12T19:10:26.905" v="316" actId="47"/>
          <pc:sldLayoutMkLst>
            <pc:docMk/>
            <pc:sldMasterMk cId="4171837442" sldId="2147484180"/>
            <pc:sldLayoutMk cId="4195935696" sldId="2147484187"/>
          </pc:sldLayoutMkLst>
        </pc:sldLayoutChg>
        <pc:sldLayoutChg chg="del">
          <pc:chgData name="Rogier Larik" userId="51aaedda-7a00-4a9d-ad63-71bfe67b23e1" providerId="ADAL" clId="{A2920D88-8169-4DCD-946D-88FB03EA3305}" dt="2025-02-12T19:10:26.905" v="316" actId="47"/>
          <pc:sldLayoutMkLst>
            <pc:docMk/>
            <pc:sldMasterMk cId="4171837442" sldId="2147484180"/>
            <pc:sldLayoutMk cId="2640751963" sldId="2147484188"/>
          </pc:sldLayoutMkLst>
        </pc:sldLayoutChg>
        <pc:sldLayoutChg chg="del">
          <pc:chgData name="Rogier Larik" userId="51aaedda-7a00-4a9d-ad63-71bfe67b23e1" providerId="ADAL" clId="{A2920D88-8169-4DCD-946D-88FB03EA3305}" dt="2025-02-12T19:10:26.905" v="316" actId="47"/>
          <pc:sldLayoutMkLst>
            <pc:docMk/>
            <pc:sldMasterMk cId="4171837442" sldId="2147484180"/>
            <pc:sldLayoutMk cId="1894255377" sldId="2147484189"/>
          </pc:sldLayoutMkLst>
        </pc:sldLayoutChg>
        <pc:sldLayoutChg chg="del">
          <pc:chgData name="Rogier Larik" userId="51aaedda-7a00-4a9d-ad63-71bfe67b23e1" providerId="ADAL" clId="{A2920D88-8169-4DCD-946D-88FB03EA3305}" dt="2025-02-12T19:10:26.905" v="316" actId="47"/>
          <pc:sldLayoutMkLst>
            <pc:docMk/>
            <pc:sldMasterMk cId="4171837442" sldId="2147484180"/>
            <pc:sldLayoutMk cId="196252151" sldId="2147484190"/>
          </pc:sldLayoutMkLst>
        </pc:sldLayoutChg>
        <pc:sldLayoutChg chg="del">
          <pc:chgData name="Rogier Larik" userId="51aaedda-7a00-4a9d-ad63-71bfe67b23e1" providerId="ADAL" clId="{A2920D88-8169-4DCD-946D-88FB03EA3305}" dt="2025-02-12T19:10:26.905" v="316" actId="47"/>
          <pc:sldLayoutMkLst>
            <pc:docMk/>
            <pc:sldMasterMk cId="4171837442" sldId="2147484180"/>
            <pc:sldLayoutMk cId="2994160525" sldId="2147484191"/>
          </pc:sldLayoutMkLst>
        </pc:sldLayoutChg>
        <pc:sldLayoutChg chg="del">
          <pc:chgData name="Rogier Larik" userId="51aaedda-7a00-4a9d-ad63-71bfe67b23e1" providerId="ADAL" clId="{A2920D88-8169-4DCD-946D-88FB03EA3305}" dt="2025-02-12T19:10:26.905" v="316" actId="47"/>
          <pc:sldLayoutMkLst>
            <pc:docMk/>
            <pc:sldMasterMk cId="4171837442" sldId="2147484180"/>
            <pc:sldLayoutMk cId="1784911578" sldId="2147484192"/>
          </pc:sldLayoutMkLst>
        </pc:sldLayoutChg>
      </pc:sldMasterChg>
    </pc:docChg>
  </pc:docChgLst>
  <pc:docChgLst>
    <pc:chgData name="Rogier" userId="51aaedda-7a00-4a9d-ad63-71bfe67b23e1" providerId="ADAL" clId="{B634340D-EF7F-40B2-96A1-1C32A169CC0F}"/>
    <pc:docChg chg="undo custSel addSld delSld modSld sldOrd modSection">
      <pc:chgData name="Rogier" userId="51aaedda-7a00-4a9d-ad63-71bfe67b23e1" providerId="ADAL" clId="{B634340D-EF7F-40B2-96A1-1C32A169CC0F}" dt="2024-05-22T13:14:18.221" v="529" actId="6549"/>
      <pc:docMkLst>
        <pc:docMk/>
      </pc:docMkLst>
      <pc:sldChg chg="addSp delSp modSp mod">
        <pc:chgData name="Rogier" userId="51aaedda-7a00-4a9d-ad63-71bfe67b23e1" providerId="ADAL" clId="{B634340D-EF7F-40B2-96A1-1C32A169CC0F}" dt="2024-05-22T11:51:21.249" v="342" actId="1076"/>
        <pc:sldMkLst>
          <pc:docMk/>
          <pc:sldMk cId="0" sldId="710"/>
        </pc:sldMkLst>
      </pc:sldChg>
      <pc:sldChg chg="addSp modSp mod">
        <pc:chgData name="Rogier" userId="51aaedda-7a00-4a9d-ad63-71bfe67b23e1" providerId="ADAL" clId="{B634340D-EF7F-40B2-96A1-1C32A169CC0F}" dt="2024-05-22T11:52:13.639" v="355" actId="1076"/>
        <pc:sldMkLst>
          <pc:docMk/>
          <pc:sldMk cId="0" sldId="717"/>
        </pc:sldMkLst>
      </pc:sldChg>
      <pc:sldChg chg="addSp delSp modSp mod">
        <pc:chgData name="Rogier" userId="51aaedda-7a00-4a9d-ad63-71bfe67b23e1" providerId="ADAL" clId="{B634340D-EF7F-40B2-96A1-1C32A169CC0F}" dt="2024-05-22T11:44:32.121" v="267" actId="20577"/>
        <pc:sldMkLst>
          <pc:docMk/>
          <pc:sldMk cId="0" sldId="725"/>
        </pc:sldMkLst>
      </pc:sldChg>
      <pc:sldChg chg="addSp delSp modSp add mod">
        <pc:chgData name="Rogier" userId="51aaedda-7a00-4a9d-ad63-71bfe67b23e1" providerId="ADAL" clId="{B634340D-EF7F-40B2-96A1-1C32A169CC0F}" dt="2024-05-22T11:54:09.962" v="389" actId="404"/>
        <pc:sldMkLst>
          <pc:docMk/>
          <pc:sldMk cId="1496141530" sldId="738"/>
        </pc:sldMkLst>
      </pc:sldChg>
      <pc:sldChg chg="modSp mod modAnim">
        <pc:chgData name="Rogier" userId="51aaedda-7a00-4a9d-ad63-71bfe67b23e1" providerId="ADAL" clId="{B634340D-EF7F-40B2-96A1-1C32A169CC0F}" dt="2024-05-22T11:38:18.569" v="199"/>
        <pc:sldMkLst>
          <pc:docMk/>
          <pc:sldMk cId="2063858379" sldId="1128"/>
        </pc:sldMkLst>
      </pc:sldChg>
      <pc:sldChg chg="modNotesTx">
        <pc:chgData name="Rogier" userId="51aaedda-7a00-4a9d-ad63-71bfe67b23e1" providerId="ADAL" clId="{B634340D-EF7F-40B2-96A1-1C32A169CC0F}" dt="2024-05-22T11:56:56.859" v="473" actId="6549"/>
        <pc:sldMkLst>
          <pc:docMk/>
          <pc:sldMk cId="3647861723" sldId="1160"/>
        </pc:sldMkLst>
      </pc:sldChg>
      <pc:sldChg chg="modSp mod ord">
        <pc:chgData name="Rogier" userId="51aaedda-7a00-4a9d-ad63-71bfe67b23e1" providerId="ADAL" clId="{B634340D-EF7F-40B2-96A1-1C32A169CC0F}" dt="2024-05-22T11:46:44.691" v="274"/>
        <pc:sldMkLst>
          <pc:docMk/>
          <pc:sldMk cId="837807696" sldId="1794"/>
        </pc:sldMkLst>
      </pc:sldChg>
      <pc:sldChg chg="modSp mod">
        <pc:chgData name="Rogier" userId="51aaedda-7a00-4a9d-ad63-71bfe67b23e1" providerId="ADAL" clId="{B634340D-EF7F-40B2-96A1-1C32A169CC0F}" dt="2024-05-22T11:58:02.802" v="478" actId="732"/>
        <pc:sldMkLst>
          <pc:docMk/>
          <pc:sldMk cId="2099551375" sldId="1959"/>
        </pc:sldMkLst>
      </pc:sldChg>
      <pc:sldChg chg="modSp mod">
        <pc:chgData name="Rogier" userId="51aaedda-7a00-4a9d-ad63-71bfe67b23e1" providerId="ADAL" clId="{B634340D-EF7F-40B2-96A1-1C32A169CC0F}" dt="2024-05-22T11:55:01.629" v="391" actId="20577"/>
        <pc:sldMkLst>
          <pc:docMk/>
          <pc:sldMk cId="499022243" sldId="1969"/>
        </pc:sldMkLst>
      </pc:sldChg>
      <pc:sldChg chg="modSp mod">
        <pc:chgData name="Rogier" userId="51aaedda-7a00-4a9d-ad63-71bfe67b23e1" providerId="ADAL" clId="{B634340D-EF7F-40B2-96A1-1C32A169CC0F}" dt="2024-05-22T11:46:52.281" v="276" actId="20577"/>
        <pc:sldMkLst>
          <pc:docMk/>
          <pc:sldMk cId="3221718765" sldId="2010"/>
        </pc:sldMkLst>
      </pc:sldChg>
      <pc:sldChg chg="addSp delSp modSp mod">
        <pc:chgData name="Rogier" userId="51aaedda-7a00-4a9d-ad63-71bfe67b23e1" providerId="ADAL" clId="{B634340D-EF7F-40B2-96A1-1C32A169CC0F}" dt="2024-05-22T11:27:58.589" v="120" actId="14100"/>
        <pc:sldMkLst>
          <pc:docMk/>
          <pc:sldMk cId="1472770175" sldId="2074"/>
        </pc:sldMkLst>
      </pc:sldChg>
      <pc:sldChg chg="modSp mod">
        <pc:chgData name="Rogier" userId="51aaedda-7a00-4a9d-ad63-71bfe67b23e1" providerId="ADAL" clId="{B634340D-EF7F-40B2-96A1-1C32A169CC0F}" dt="2024-05-22T11:57:36.649" v="475" actId="208"/>
        <pc:sldMkLst>
          <pc:docMk/>
          <pc:sldMk cId="1557430930" sldId="2091"/>
        </pc:sldMkLst>
      </pc:sldChg>
      <pc:sldChg chg="delSp mod">
        <pc:chgData name="Rogier" userId="51aaedda-7a00-4a9d-ad63-71bfe67b23e1" providerId="ADAL" clId="{B634340D-EF7F-40B2-96A1-1C32A169CC0F}" dt="2024-05-22T11:47:18.331" v="277" actId="478"/>
        <pc:sldMkLst>
          <pc:docMk/>
          <pc:sldMk cId="1313096797" sldId="2200"/>
        </pc:sldMkLst>
      </pc:sldChg>
      <pc:sldChg chg="modSp mod">
        <pc:chgData name="Rogier" userId="51aaedda-7a00-4a9d-ad63-71bfe67b23e1" providerId="ADAL" clId="{B634340D-EF7F-40B2-96A1-1C32A169CC0F}" dt="2024-05-22T11:35:34.649" v="174"/>
        <pc:sldMkLst>
          <pc:docMk/>
          <pc:sldMk cId="1737733959" sldId="2207"/>
        </pc:sldMkLst>
      </pc:sldChg>
      <pc:sldChg chg="addSp delSp modSp add mod ord">
        <pc:chgData name="Rogier" userId="51aaedda-7a00-4a9d-ad63-71bfe67b23e1" providerId="ADAL" clId="{B634340D-EF7F-40B2-96A1-1C32A169CC0F}" dt="2024-05-22T11:33:37.975" v="141"/>
        <pc:sldMkLst>
          <pc:docMk/>
          <pc:sldMk cId="1405389396" sldId="2604"/>
        </pc:sldMkLst>
      </pc:sldChg>
      <pc:sldChg chg="ord">
        <pc:chgData name="Rogier" userId="51aaedda-7a00-4a9d-ad63-71bfe67b23e1" providerId="ADAL" clId="{B634340D-EF7F-40B2-96A1-1C32A169CC0F}" dt="2024-05-22T11:33:53.574" v="143"/>
        <pc:sldMkLst>
          <pc:docMk/>
          <pc:sldMk cId="3952107889" sldId="2843"/>
        </pc:sldMkLst>
      </pc:sldChg>
      <pc:sldChg chg="modSp mod">
        <pc:chgData name="Rogier" userId="51aaedda-7a00-4a9d-ad63-71bfe67b23e1" providerId="ADAL" clId="{B634340D-EF7F-40B2-96A1-1C32A169CC0F}" dt="2024-05-22T11:46:28.342" v="272" actId="1076"/>
        <pc:sldMkLst>
          <pc:docMk/>
          <pc:sldMk cId="3523601333" sldId="2147470949"/>
        </pc:sldMkLst>
      </pc:sldChg>
      <pc:sldChg chg="addSp modSp add">
        <pc:chgData name="Rogier" userId="51aaedda-7a00-4a9d-ad63-71bfe67b23e1" providerId="ADAL" clId="{B634340D-EF7F-40B2-96A1-1C32A169CC0F}" dt="2024-05-22T11:24:56.211" v="109"/>
        <pc:sldMkLst>
          <pc:docMk/>
          <pc:sldMk cId="0" sldId="2147471170"/>
        </pc:sldMkLst>
      </pc:sldChg>
      <pc:sldChg chg="modSp mod">
        <pc:chgData name="Rogier" userId="51aaedda-7a00-4a9d-ad63-71bfe67b23e1" providerId="ADAL" clId="{B634340D-EF7F-40B2-96A1-1C32A169CC0F}" dt="2024-05-22T11:32:35.279" v="133" actId="20577"/>
        <pc:sldMkLst>
          <pc:docMk/>
          <pc:sldMk cId="3799623427" sldId="2147471254"/>
        </pc:sldMkLst>
      </pc:sldChg>
      <pc:sldChg chg="addSp delSp modSp del mod">
        <pc:chgData name="Rogier" userId="51aaedda-7a00-4a9d-ad63-71bfe67b23e1" providerId="ADAL" clId="{B634340D-EF7F-40B2-96A1-1C32A169CC0F}" dt="2024-05-22T11:41:32.601" v="237" actId="14100"/>
        <pc:sldMkLst>
          <pc:docMk/>
          <pc:sldMk cId="3367894063" sldId="2147471273"/>
        </pc:sldMkLst>
      </pc:sldChg>
      <pc:sldChg chg="modSp mod">
        <pc:chgData name="Rogier" userId="51aaedda-7a00-4a9d-ad63-71bfe67b23e1" providerId="ADAL" clId="{B634340D-EF7F-40B2-96A1-1C32A169CC0F}" dt="2024-05-22T11:25:02.400" v="110" actId="6549"/>
        <pc:sldMkLst>
          <pc:docMk/>
          <pc:sldMk cId="3666160161" sldId="2147471370"/>
        </pc:sldMkLst>
      </pc:sldChg>
      <pc:sldChg chg="modSp mod">
        <pc:chgData name="Rogier" userId="51aaedda-7a00-4a9d-ad63-71bfe67b23e1" providerId="ADAL" clId="{B634340D-EF7F-40B2-96A1-1C32A169CC0F}" dt="2024-05-22T11:34:28.264" v="145" actId="1076"/>
        <pc:sldMkLst>
          <pc:docMk/>
          <pc:sldMk cId="1032977138" sldId="2147471455"/>
        </pc:sldMkLst>
      </pc:sldChg>
      <pc:sldChg chg="modSp">
        <pc:chgData name="Rogier" userId="51aaedda-7a00-4a9d-ad63-71bfe67b23e1" providerId="ADAL" clId="{B634340D-EF7F-40B2-96A1-1C32A169CC0F}" dt="2024-05-22T11:34:21.489" v="144" actId="1076"/>
        <pc:sldMkLst>
          <pc:docMk/>
          <pc:sldMk cId="271134258" sldId="2147471456"/>
        </pc:sldMkLst>
      </pc:sldChg>
      <pc:sldChg chg="modSp mod">
        <pc:chgData name="Rogier" userId="51aaedda-7a00-4a9d-ad63-71bfe67b23e1" providerId="ADAL" clId="{B634340D-EF7F-40B2-96A1-1C32A169CC0F}" dt="2024-05-22T11:35:26.089" v="173" actId="20577"/>
        <pc:sldMkLst>
          <pc:docMk/>
          <pc:sldMk cId="991629888" sldId="2147471459"/>
        </pc:sldMkLst>
      </pc:sldChg>
      <pc:sldChg chg="modSp mod">
        <pc:chgData name="Rogier" userId="51aaedda-7a00-4a9d-ad63-71bfe67b23e1" providerId="ADAL" clId="{B634340D-EF7F-40B2-96A1-1C32A169CC0F}" dt="2024-05-22T11:57:19.981" v="474" actId="1076"/>
        <pc:sldMkLst>
          <pc:docMk/>
          <pc:sldMk cId="1697053550" sldId="2147471464"/>
        </pc:sldMkLst>
      </pc:sldChg>
      <pc:sldChg chg="modSp mod">
        <pc:chgData name="Rogier" userId="51aaedda-7a00-4a9d-ad63-71bfe67b23e1" providerId="ADAL" clId="{B634340D-EF7F-40B2-96A1-1C32A169CC0F}" dt="2024-05-22T13:14:18.221" v="529" actId="6549"/>
        <pc:sldMkLst>
          <pc:docMk/>
          <pc:sldMk cId="3536497267" sldId="2147471465"/>
        </pc:sldMkLst>
      </pc:sldChg>
      <pc:sldChg chg="del">
        <pc:chgData name="Rogier" userId="51aaedda-7a00-4a9d-ad63-71bfe67b23e1" providerId="ADAL" clId="{B634340D-EF7F-40B2-96A1-1C32A169CC0F}" dt="2024-05-22T11:30:54.171" v="123" actId="47"/>
        <pc:sldMkLst>
          <pc:docMk/>
          <pc:sldMk cId="2034619069" sldId="2147471470"/>
        </pc:sldMkLst>
      </pc:sldChg>
      <pc:sldChg chg="modSp add mod modAnim">
        <pc:chgData name="Rogier" userId="51aaedda-7a00-4a9d-ad63-71bfe67b23e1" providerId="ADAL" clId="{B634340D-EF7F-40B2-96A1-1C32A169CC0F}" dt="2024-05-22T11:42:22.901" v="238"/>
        <pc:sldMkLst>
          <pc:docMk/>
          <pc:sldMk cId="1338718967" sldId="2147471471"/>
        </pc:sldMkLst>
      </pc:sldChg>
      <pc:sldChg chg="addSp delSp modSp new mod modNotesTx">
        <pc:chgData name="Rogier" userId="51aaedda-7a00-4a9d-ad63-71bfe67b23e1" providerId="ADAL" clId="{B634340D-EF7F-40B2-96A1-1C32A169CC0F}" dt="2024-05-22T13:07:15.220" v="525" actId="1076"/>
        <pc:sldMkLst>
          <pc:docMk/>
          <pc:sldMk cId="2110910114" sldId="2147471472"/>
        </pc:sldMkLst>
      </pc:sldChg>
    </pc:docChg>
  </pc:docChgLst>
  <pc:docChgLst>
    <pc:chgData name="Rogier Larik" userId="51aaedda-7a00-4a9d-ad63-71bfe67b23e1" providerId="ADAL" clId="{B634340D-EF7F-40B2-96A1-1C32A169CC0F}"/>
    <pc:docChg chg="undo redo custSel addSld delSld modSld sldOrd delMainMaster addSection delSection modSection">
      <pc:chgData name="Rogier Larik" userId="51aaedda-7a00-4a9d-ad63-71bfe67b23e1" providerId="ADAL" clId="{B634340D-EF7F-40B2-96A1-1C32A169CC0F}" dt="2024-05-22T13:20:46.182" v="4850" actId="478"/>
      <pc:docMkLst>
        <pc:docMk/>
      </pc:docMkLst>
      <pc:sldChg chg="modTransition">
        <pc:chgData name="Rogier Larik" userId="51aaedda-7a00-4a9d-ad63-71bfe67b23e1" providerId="ADAL" clId="{B634340D-EF7F-40B2-96A1-1C32A169CC0F}" dt="2024-05-22T13:19:01.805" v="4846"/>
        <pc:sldMkLst>
          <pc:docMk/>
          <pc:sldMk cId="621867151" sldId="256"/>
        </pc:sldMkLst>
      </pc:sldChg>
      <pc:sldChg chg="addSp delSp modSp del mod ord chgLayout modNotesTx">
        <pc:chgData name="Rogier Larik" userId="51aaedda-7a00-4a9d-ad63-71bfe67b23e1" providerId="ADAL" clId="{B634340D-EF7F-40B2-96A1-1C32A169CC0F}" dt="2024-04-26T13:01:35.273" v="2680" actId="2696"/>
        <pc:sldMkLst>
          <pc:docMk/>
          <pc:sldMk cId="3289982178" sldId="256"/>
        </pc:sldMkLst>
      </pc:sldChg>
      <pc:sldChg chg="add del">
        <pc:chgData name="Rogier Larik" userId="51aaedda-7a00-4a9d-ad63-71bfe67b23e1" providerId="ADAL" clId="{B634340D-EF7F-40B2-96A1-1C32A169CC0F}" dt="2024-04-26T13:07:07.244" v="2735" actId="47"/>
        <pc:sldMkLst>
          <pc:docMk/>
          <pc:sldMk cId="942506508" sldId="257"/>
        </pc:sldMkLst>
      </pc:sldChg>
      <pc:sldChg chg="del">
        <pc:chgData name="Rogier Larik" userId="51aaedda-7a00-4a9d-ad63-71bfe67b23e1" providerId="ADAL" clId="{B634340D-EF7F-40B2-96A1-1C32A169CC0F}" dt="2024-04-26T11:35:14.078" v="2367"/>
        <pc:sldMkLst>
          <pc:docMk/>
          <pc:sldMk cId="3978607770" sldId="260"/>
        </pc:sldMkLst>
      </pc:sldChg>
      <pc:sldChg chg="del">
        <pc:chgData name="Rogier Larik" userId="51aaedda-7a00-4a9d-ad63-71bfe67b23e1" providerId="ADAL" clId="{B634340D-EF7F-40B2-96A1-1C32A169CC0F}" dt="2024-04-26T11:35:14.078" v="2367"/>
        <pc:sldMkLst>
          <pc:docMk/>
          <pc:sldMk cId="3989923275" sldId="298"/>
        </pc:sldMkLst>
      </pc:sldChg>
      <pc:sldChg chg="del">
        <pc:chgData name="Rogier Larik" userId="51aaedda-7a00-4a9d-ad63-71bfe67b23e1" providerId="ADAL" clId="{B634340D-EF7F-40B2-96A1-1C32A169CC0F}" dt="2024-04-26T11:35:14.078" v="2367"/>
        <pc:sldMkLst>
          <pc:docMk/>
          <pc:sldMk cId="999610444" sldId="305"/>
        </pc:sldMkLst>
      </pc:sldChg>
      <pc:sldChg chg="del">
        <pc:chgData name="Rogier Larik" userId="51aaedda-7a00-4a9d-ad63-71bfe67b23e1" providerId="ADAL" clId="{B634340D-EF7F-40B2-96A1-1C32A169CC0F}" dt="2024-04-26T11:35:14.078" v="2367"/>
        <pc:sldMkLst>
          <pc:docMk/>
          <pc:sldMk cId="1875217738" sldId="308"/>
        </pc:sldMkLst>
      </pc:sldChg>
      <pc:sldChg chg="del">
        <pc:chgData name="Rogier Larik" userId="51aaedda-7a00-4a9d-ad63-71bfe67b23e1" providerId="ADAL" clId="{B634340D-EF7F-40B2-96A1-1C32A169CC0F}" dt="2024-04-26T11:35:14.078" v="2367"/>
        <pc:sldMkLst>
          <pc:docMk/>
          <pc:sldMk cId="444541766" sldId="309"/>
        </pc:sldMkLst>
      </pc:sldChg>
      <pc:sldChg chg="del">
        <pc:chgData name="Rogier Larik" userId="51aaedda-7a00-4a9d-ad63-71bfe67b23e1" providerId="ADAL" clId="{B634340D-EF7F-40B2-96A1-1C32A169CC0F}" dt="2024-04-26T11:35:14.078" v="2367"/>
        <pc:sldMkLst>
          <pc:docMk/>
          <pc:sldMk cId="780939126" sldId="310"/>
        </pc:sldMkLst>
      </pc:sldChg>
      <pc:sldChg chg="del">
        <pc:chgData name="Rogier Larik" userId="51aaedda-7a00-4a9d-ad63-71bfe67b23e1" providerId="ADAL" clId="{B634340D-EF7F-40B2-96A1-1C32A169CC0F}" dt="2024-04-26T11:35:14.078" v="2367"/>
        <pc:sldMkLst>
          <pc:docMk/>
          <pc:sldMk cId="335087445" sldId="312"/>
        </pc:sldMkLst>
      </pc:sldChg>
      <pc:sldChg chg="del">
        <pc:chgData name="Rogier Larik" userId="51aaedda-7a00-4a9d-ad63-71bfe67b23e1" providerId="ADAL" clId="{B634340D-EF7F-40B2-96A1-1C32A169CC0F}" dt="2024-04-26T11:35:14.078" v="2367"/>
        <pc:sldMkLst>
          <pc:docMk/>
          <pc:sldMk cId="1072871809" sldId="313"/>
        </pc:sldMkLst>
      </pc:sldChg>
      <pc:sldChg chg="del">
        <pc:chgData name="Rogier Larik" userId="51aaedda-7a00-4a9d-ad63-71bfe67b23e1" providerId="ADAL" clId="{B634340D-EF7F-40B2-96A1-1C32A169CC0F}" dt="2024-04-26T11:35:14.078" v="2367"/>
        <pc:sldMkLst>
          <pc:docMk/>
          <pc:sldMk cId="4277312824" sldId="318"/>
        </pc:sldMkLst>
      </pc:sldChg>
      <pc:sldChg chg="del">
        <pc:chgData name="Rogier Larik" userId="51aaedda-7a00-4a9d-ad63-71bfe67b23e1" providerId="ADAL" clId="{B634340D-EF7F-40B2-96A1-1C32A169CC0F}" dt="2024-04-26T11:35:14.078" v="2367"/>
        <pc:sldMkLst>
          <pc:docMk/>
          <pc:sldMk cId="1768122181" sldId="320"/>
        </pc:sldMkLst>
      </pc:sldChg>
      <pc:sldChg chg="addSp delSp modSp add mod modTransition">
        <pc:chgData name="Rogier Larik" userId="51aaedda-7a00-4a9d-ad63-71bfe67b23e1" providerId="ADAL" clId="{B634340D-EF7F-40B2-96A1-1C32A169CC0F}" dt="2024-05-22T13:19:01.805" v="4846"/>
        <pc:sldMkLst>
          <pc:docMk/>
          <pc:sldMk cId="3266686912" sldId="321"/>
        </pc:sldMkLst>
      </pc:sldChg>
      <pc:sldChg chg="del">
        <pc:chgData name="Rogier Larik" userId="51aaedda-7a00-4a9d-ad63-71bfe67b23e1" providerId="ADAL" clId="{B634340D-EF7F-40B2-96A1-1C32A169CC0F}" dt="2024-04-26T11:35:14.078" v="2367"/>
        <pc:sldMkLst>
          <pc:docMk/>
          <pc:sldMk cId="2643288605" sldId="329"/>
        </pc:sldMkLst>
      </pc:sldChg>
      <pc:sldChg chg="del">
        <pc:chgData name="Rogier Larik" userId="51aaedda-7a00-4a9d-ad63-71bfe67b23e1" providerId="ADAL" clId="{B634340D-EF7F-40B2-96A1-1C32A169CC0F}" dt="2024-04-26T11:35:14.078" v="2367"/>
        <pc:sldMkLst>
          <pc:docMk/>
          <pc:sldMk cId="3046999147" sldId="330"/>
        </pc:sldMkLst>
      </pc:sldChg>
      <pc:sldChg chg="del">
        <pc:chgData name="Rogier Larik" userId="51aaedda-7a00-4a9d-ad63-71bfe67b23e1" providerId="ADAL" clId="{B634340D-EF7F-40B2-96A1-1C32A169CC0F}" dt="2024-04-26T11:35:14.078" v="2367"/>
        <pc:sldMkLst>
          <pc:docMk/>
          <pc:sldMk cId="1154375276" sldId="331"/>
        </pc:sldMkLst>
      </pc:sldChg>
      <pc:sldChg chg="del">
        <pc:chgData name="Rogier Larik" userId="51aaedda-7a00-4a9d-ad63-71bfe67b23e1" providerId="ADAL" clId="{B634340D-EF7F-40B2-96A1-1C32A169CC0F}" dt="2024-04-26T11:35:14.078" v="2367"/>
        <pc:sldMkLst>
          <pc:docMk/>
          <pc:sldMk cId="2443741302" sldId="332"/>
        </pc:sldMkLst>
      </pc:sldChg>
      <pc:sldChg chg="del">
        <pc:chgData name="Rogier Larik" userId="51aaedda-7a00-4a9d-ad63-71bfe67b23e1" providerId="ADAL" clId="{B634340D-EF7F-40B2-96A1-1C32A169CC0F}" dt="2024-04-26T11:35:14.078" v="2367"/>
        <pc:sldMkLst>
          <pc:docMk/>
          <pc:sldMk cId="898063335" sldId="369"/>
        </pc:sldMkLst>
      </pc:sldChg>
      <pc:sldChg chg="del">
        <pc:chgData name="Rogier Larik" userId="51aaedda-7a00-4a9d-ad63-71bfe67b23e1" providerId="ADAL" clId="{B634340D-EF7F-40B2-96A1-1C32A169CC0F}" dt="2024-04-26T11:35:14.078" v="2367"/>
        <pc:sldMkLst>
          <pc:docMk/>
          <pc:sldMk cId="954957488" sldId="371"/>
        </pc:sldMkLst>
      </pc:sldChg>
      <pc:sldChg chg="del">
        <pc:chgData name="Rogier Larik" userId="51aaedda-7a00-4a9d-ad63-71bfe67b23e1" providerId="ADAL" clId="{B634340D-EF7F-40B2-96A1-1C32A169CC0F}" dt="2024-04-26T11:35:14.078" v="2367"/>
        <pc:sldMkLst>
          <pc:docMk/>
          <pc:sldMk cId="1670525411" sldId="372"/>
        </pc:sldMkLst>
      </pc:sldChg>
      <pc:sldChg chg="del">
        <pc:chgData name="Rogier Larik" userId="51aaedda-7a00-4a9d-ad63-71bfe67b23e1" providerId="ADAL" clId="{B634340D-EF7F-40B2-96A1-1C32A169CC0F}" dt="2024-04-26T11:35:14.078" v="2367"/>
        <pc:sldMkLst>
          <pc:docMk/>
          <pc:sldMk cId="1388821706" sldId="373"/>
        </pc:sldMkLst>
      </pc:sldChg>
      <pc:sldChg chg="del">
        <pc:chgData name="Rogier Larik" userId="51aaedda-7a00-4a9d-ad63-71bfe67b23e1" providerId="ADAL" clId="{B634340D-EF7F-40B2-96A1-1C32A169CC0F}" dt="2024-04-26T11:35:14.078" v="2367"/>
        <pc:sldMkLst>
          <pc:docMk/>
          <pc:sldMk cId="3498490080" sldId="374"/>
        </pc:sldMkLst>
      </pc:sldChg>
      <pc:sldChg chg="del">
        <pc:chgData name="Rogier Larik" userId="51aaedda-7a00-4a9d-ad63-71bfe67b23e1" providerId="ADAL" clId="{B634340D-EF7F-40B2-96A1-1C32A169CC0F}" dt="2024-04-26T11:35:14.078" v="2367"/>
        <pc:sldMkLst>
          <pc:docMk/>
          <pc:sldMk cId="2939227963" sldId="375"/>
        </pc:sldMkLst>
      </pc:sldChg>
      <pc:sldChg chg="del">
        <pc:chgData name="Rogier Larik" userId="51aaedda-7a00-4a9d-ad63-71bfe67b23e1" providerId="ADAL" clId="{B634340D-EF7F-40B2-96A1-1C32A169CC0F}" dt="2024-04-26T11:35:14.078" v="2367"/>
        <pc:sldMkLst>
          <pc:docMk/>
          <pc:sldMk cId="3805334114" sldId="376"/>
        </pc:sldMkLst>
      </pc:sldChg>
      <pc:sldChg chg="del">
        <pc:chgData name="Rogier Larik" userId="51aaedda-7a00-4a9d-ad63-71bfe67b23e1" providerId="ADAL" clId="{B634340D-EF7F-40B2-96A1-1C32A169CC0F}" dt="2024-04-26T11:35:14.078" v="2367"/>
        <pc:sldMkLst>
          <pc:docMk/>
          <pc:sldMk cId="1251787007" sldId="377"/>
        </pc:sldMkLst>
      </pc:sldChg>
      <pc:sldChg chg="del">
        <pc:chgData name="Rogier Larik" userId="51aaedda-7a00-4a9d-ad63-71bfe67b23e1" providerId="ADAL" clId="{B634340D-EF7F-40B2-96A1-1C32A169CC0F}" dt="2024-04-26T11:35:14.078" v="2367"/>
        <pc:sldMkLst>
          <pc:docMk/>
          <pc:sldMk cId="1879984289" sldId="379"/>
        </pc:sldMkLst>
      </pc:sldChg>
      <pc:sldChg chg="del">
        <pc:chgData name="Rogier Larik" userId="51aaedda-7a00-4a9d-ad63-71bfe67b23e1" providerId="ADAL" clId="{B634340D-EF7F-40B2-96A1-1C32A169CC0F}" dt="2024-04-26T11:35:14.078" v="2367"/>
        <pc:sldMkLst>
          <pc:docMk/>
          <pc:sldMk cId="3456751937" sldId="380"/>
        </pc:sldMkLst>
      </pc:sldChg>
      <pc:sldChg chg="del">
        <pc:chgData name="Rogier Larik" userId="51aaedda-7a00-4a9d-ad63-71bfe67b23e1" providerId="ADAL" clId="{B634340D-EF7F-40B2-96A1-1C32A169CC0F}" dt="2024-04-26T11:35:14.078" v="2367"/>
        <pc:sldMkLst>
          <pc:docMk/>
          <pc:sldMk cId="3436992181" sldId="381"/>
        </pc:sldMkLst>
      </pc:sldChg>
      <pc:sldChg chg="del">
        <pc:chgData name="Rogier Larik" userId="51aaedda-7a00-4a9d-ad63-71bfe67b23e1" providerId="ADAL" clId="{B634340D-EF7F-40B2-96A1-1C32A169CC0F}" dt="2024-04-26T11:35:14.078" v="2367"/>
        <pc:sldMkLst>
          <pc:docMk/>
          <pc:sldMk cId="1876696786" sldId="382"/>
        </pc:sldMkLst>
      </pc:sldChg>
      <pc:sldChg chg="del">
        <pc:chgData name="Rogier Larik" userId="51aaedda-7a00-4a9d-ad63-71bfe67b23e1" providerId="ADAL" clId="{B634340D-EF7F-40B2-96A1-1C32A169CC0F}" dt="2024-04-26T11:35:14.078" v="2367"/>
        <pc:sldMkLst>
          <pc:docMk/>
          <pc:sldMk cId="4100576971" sldId="383"/>
        </pc:sldMkLst>
      </pc:sldChg>
      <pc:sldChg chg="del">
        <pc:chgData name="Rogier Larik" userId="51aaedda-7a00-4a9d-ad63-71bfe67b23e1" providerId="ADAL" clId="{B634340D-EF7F-40B2-96A1-1C32A169CC0F}" dt="2024-04-26T11:35:14.078" v="2367"/>
        <pc:sldMkLst>
          <pc:docMk/>
          <pc:sldMk cId="1670170946" sldId="384"/>
        </pc:sldMkLst>
      </pc:sldChg>
      <pc:sldChg chg="del">
        <pc:chgData name="Rogier Larik" userId="51aaedda-7a00-4a9d-ad63-71bfe67b23e1" providerId="ADAL" clId="{B634340D-EF7F-40B2-96A1-1C32A169CC0F}" dt="2024-04-26T11:35:14.078" v="2367"/>
        <pc:sldMkLst>
          <pc:docMk/>
          <pc:sldMk cId="1908778305" sldId="386"/>
        </pc:sldMkLst>
      </pc:sldChg>
      <pc:sldChg chg="del">
        <pc:chgData name="Rogier Larik" userId="51aaedda-7a00-4a9d-ad63-71bfe67b23e1" providerId="ADAL" clId="{B634340D-EF7F-40B2-96A1-1C32A169CC0F}" dt="2024-04-26T11:35:14.078" v="2367"/>
        <pc:sldMkLst>
          <pc:docMk/>
          <pc:sldMk cId="2562308488" sldId="388"/>
        </pc:sldMkLst>
      </pc:sldChg>
      <pc:sldChg chg="del">
        <pc:chgData name="Rogier Larik" userId="51aaedda-7a00-4a9d-ad63-71bfe67b23e1" providerId="ADAL" clId="{B634340D-EF7F-40B2-96A1-1C32A169CC0F}" dt="2024-04-26T11:35:14.078" v="2367"/>
        <pc:sldMkLst>
          <pc:docMk/>
          <pc:sldMk cId="866933792" sldId="391"/>
        </pc:sldMkLst>
      </pc:sldChg>
      <pc:sldChg chg="del">
        <pc:chgData name="Rogier Larik" userId="51aaedda-7a00-4a9d-ad63-71bfe67b23e1" providerId="ADAL" clId="{B634340D-EF7F-40B2-96A1-1C32A169CC0F}" dt="2024-04-26T11:35:14.078" v="2367"/>
        <pc:sldMkLst>
          <pc:docMk/>
          <pc:sldMk cId="50194359" sldId="397"/>
        </pc:sldMkLst>
      </pc:sldChg>
      <pc:sldChg chg="del">
        <pc:chgData name="Rogier Larik" userId="51aaedda-7a00-4a9d-ad63-71bfe67b23e1" providerId="ADAL" clId="{B634340D-EF7F-40B2-96A1-1C32A169CC0F}" dt="2024-04-26T11:35:14.078" v="2367"/>
        <pc:sldMkLst>
          <pc:docMk/>
          <pc:sldMk cId="44267739" sldId="400"/>
        </pc:sldMkLst>
      </pc:sldChg>
      <pc:sldChg chg="del">
        <pc:chgData name="Rogier Larik" userId="51aaedda-7a00-4a9d-ad63-71bfe67b23e1" providerId="ADAL" clId="{B634340D-EF7F-40B2-96A1-1C32A169CC0F}" dt="2024-04-26T11:35:14.078" v="2367"/>
        <pc:sldMkLst>
          <pc:docMk/>
          <pc:sldMk cId="558733204" sldId="405"/>
        </pc:sldMkLst>
      </pc:sldChg>
      <pc:sldChg chg="del">
        <pc:chgData name="Rogier Larik" userId="51aaedda-7a00-4a9d-ad63-71bfe67b23e1" providerId="ADAL" clId="{B634340D-EF7F-40B2-96A1-1C32A169CC0F}" dt="2024-04-26T11:35:14.078" v="2367"/>
        <pc:sldMkLst>
          <pc:docMk/>
          <pc:sldMk cId="79063204" sldId="607"/>
        </pc:sldMkLst>
      </pc:sldChg>
      <pc:sldChg chg="del">
        <pc:chgData name="Rogier Larik" userId="51aaedda-7a00-4a9d-ad63-71bfe67b23e1" providerId="ADAL" clId="{B634340D-EF7F-40B2-96A1-1C32A169CC0F}" dt="2024-04-26T11:35:14.078" v="2367"/>
        <pc:sldMkLst>
          <pc:docMk/>
          <pc:sldMk cId="0" sldId="617"/>
        </pc:sldMkLst>
      </pc:sldChg>
      <pc:sldChg chg="del">
        <pc:chgData name="Rogier Larik" userId="51aaedda-7a00-4a9d-ad63-71bfe67b23e1" providerId="ADAL" clId="{B634340D-EF7F-40B2-96A1-1C32A169CC0F}" dt="2024-04-26T11:35:14.078" v="2367"/>
        <pc:sldMkLst>
          <pc:docMk/>
          <pc:sldMk cId="0" sldId="673"/>
        </pc:sldMkLst>
      </pc:sldChg>
      <pc:sldChg chg="del">
        <pc:chgData name="Rogier Larik" userId="51aaedda-7a00-4a9d-ad63-71bfe67b23e1" providerId="ADAL" clId="{B634340D-EF7F-40B2-96A1-1C32A169CC0F}" dt="2024-04-26T11:35:14.078" v="2367"/>
        <pc:sldMkLst>
          <pc:docMk/>
          <pc:sldMk cId="324466703" sldId="675"/>
        </pc:sldMkLst>
      </pc:sldChg>
      <pc:sldChg chg="del">
        <pc:chgData name="Rogier Larik" userId="51aaedda-7a00-4a9d-ad63-71bfe67b23e1" providerId="ADAL" clId="{B634340D-EF7F-40B2-96A1-1C32A169CC0F}" dt="2024-04-26T11:35:14.078" v="2367"/>
        <pc:sldMkLst>
          <pc:docMk/>
          <pc:sldMk cId="937769264" sldId="698"/>
        </pc:sldMkLst>
      </pc:sldChg>
      <pc:sldChg chg="modTransition">
        <pc:chgData name="Rogier Larik" userId="51aaedda-7a00-4a9d-ad63-71bfe67b23e1" providerId="ADAL" clId="{B634340D-EF7F-40B2-96A1-1C32A169CC0F}" dt="2024-05-22T13:19:01.805" v="4846"/>
        <pc:sldMkLst>
          <pc:docMk/>
          <pc:sldMk cId="0" sldId="710"/>
        </pc:sldMkLst>
      </pc:sldChg>
      <pc:sldChg chg="modTransition">
        <pc:chgData name="Rogier Larik" userId="51aaedda-7a00-4a9d-ad63-71bfe67b23e1" providerId="ADAL" clId="{B634340D-EF7F-40B2-96A1-1C32A169CC0F}" dt="2024-05-22T13:19:01.805" v="4846"/>
        <pc:sldMkLst>
          <pc:docMk/>
          <pc:sldMk cId="0" sldId="717"/>
        </pc:sldMkLst>
      </pc:sldChg>
      <pc:sldChg chg="modTransition">
        <pc:chgData name="Rogier Larik" userId="51aaedda-7a00-4a9d-ad63-71bfe67b23e1" providerId="ADAL" clId="{B634340D-EF7F-40B2-96A1-1C32A169CC0F}" dt="2024-05-22T13:19:01.805" v="4846"/>
        <pc:sldMkLst>
          <pc:docMk/>
          <pc:sldMk cId="0" sldId="725"/>
        </pc:sldMkLst>
      </pc:sldChg>
      <pc:sldChg chg="modTransition">
        <pc:chgData name="Rogier Larik" userId="51aaedda-7a00-4a9d-ad63-71bfe67b23e1" providerId="ADAL" clId="{B634340D-EF7F-40B2-96A1-1C32A169CC0F}" dt="2024-05-22T13:19:01.805" v="4846"/>
        <pc:sldMkLst>
          <pc:docMk/>
          <pc:sldMk cId="1496141530" sldId="738"/>
        </pc:sldMkLst>
      </pc:sldChg>
      <pc:sldChg chg="del">
        <pc:chgData name="Rogier Larik" userId="51aaedda-7a00-4a9d-ad63-71bfe67b23e1" providerId="ADAL" clId="{B634340D-EF7F-40B2-96A1-1C32A169CC0F}" dt="2024-04-26T11:35:14.078" v="2367"/>
        <pc:sldMkLst>
          <pc:docMk/>
          <pc:sldMk cId="425598864" sldId="818"/>
        </pc:sldMkLst>
      </pc:sldChg>
      <pc:sldChg chg="modSp del mod modClrScheme chgLayout">
        <pc:chgData name="Rogier Larik" userId="51aaedda-7a00-4a9d-ad63-71bfe67b23e1" providerId="ADAL" clId="{B634340D-EF7F-40B2-96A1-1C32A169CC0F}" dt="2024-04-26T13:06:02.559" v="2732" actId="47"/>
        <pc:sldMkLst>
          <pc:docMk/>
          <pc:sldMk cId="191067465" sldId="840"/>
        </pc:sldMkLst>
      </pc:sldChg>
      <pc:sldChg chg="modSp del mod modClrScheme chgLayout">
        <pc:chgData name="Rogier Larik" userId="51aaedda-7a00-4a9d-ad63-71bfe67b23e1" providerId="ADAL" clId="{B634340D-EF7F-40B2-96A1-1C32A169CC0F}" dt="2024-04-26T13:06:02.559" v="2732" actId="47"/>
        <pc:sldMkLst>
          <pc:docMk/>
          <pc:sldMk cId="766405775" sldId="847"/>
        </pc:sldMkLst>
      </pc:sldChg>
      <pc:sldChg chg="addSp modSp del mod modClrScheme chgLayout">
        <pc:chgData name="Rogier Larik" userId="51aaedda-7a00-4a9d-ad63-71bfe67b23e1" providerId="ADAL" clId="{B634340D-EF7F-40B2-96A1-1C32A169CC0F}" dt="2024-04-26T13:06:02.559" v="2732" actId="47"/>
        <pc:sldMkLst>
          <pc:docMk/>
          <pc:sldMk cId="390251514" sldId="934"/>
        </pc:sldMkLst>
      </pc:sldChg>
      <pc:sldChg chg="addSp modSp del mod modClrScheme chgLayout">
        <pc:chgData name="Rogier Larik" userId="51aaedda-7a00-4a9d-ad63-71bfe67b23e1" providerId="ADAL" clId="{B634340D-EF7F-40B2-96A1-1C32A169CC0F}" dt="2024-04-22T10:01:21.516" v="1726" actId="47"/>
        <pc:sldMkLst>
          <pc:docMk/>
          <pc:sldMk cId="3939513640" sldId="935"/>
        </pc:sldMkLst>
      </pc:sldChg>
      <pc:sldChg chg="delSp modSp del mod modClrScheme delDesignElem chgLayout">
        <pc:chgData name="Rogier Larik" userId="51aaedda-7a00-4a9d-ad63-71bfe67b23e1" providerId="ADAL" clId="{B634340D-EF7F-40B2-96A1-1C32A169CC0F}" dt="2024-04-26T13:06:02.559" v="2732" actId="47"/>
        <pc:sldMkLst>
          <pc:docMk/>
          <pc:sldMk cId="1750358072" sldId="1066"/>
        </pc:sldMkLst>
      </pc:sldChg>
      <pc:sldChg chg="addSp delSp modSp mod ord modTransition modClrScheme chgLayout">
        <pc:chgData name="Rogier Larik" userId="51aaedda-7a00-4a9d-ad63-71bfe67b23e1" providerId="ADAL" clId="{B634340D-EF7F-40B2-96A1-1C32A169CC0F}" dt="2024-05-22T13:19:01.805" v="4846"/>
        <pc:sldMkLst>
          <pc:docMk/>
          <pc:sldMk cId="2063858379" sldId="1128"/>
        </pc:sldMkLst>
      </pc:sldChg>
      <pc:sldChg chg="del">
        <pc:chgData name="Rogier Larik" userId="51aaedda-7a00-4a9d-ad63-71bfe67b23e1" providerId="ADAL" clId="{B634340D-EF7F-40B2-96A1-1C32A169CC0F}" dt="2024-04-26T11:35:14.078" v="2367"/>
        <pc:sldMkLst>
          <pc:docMk/>
          <pc:sldMk cId="2651962285" sldId="1130"/>
        </pc:sldMkLst>
      </pc:sldChg>
      <pc:sldChg chg="modSp del mod modTransition">
        <pc:chgData name="Rogier Larik" userId="51aaedda-7a00-4a9d-ad63-71bfe67b23e1" providerId="ADAL" clId="{B634340D-EF7F-40B2-96A1-1C32A169CC0F}" dt="2024-05-22T13:19:01.805" v="4846"/>
        <pc:sldMkLst>
          <pc:docMk/>
          <pc:sldMk cId="3678026004" sldId="1134"/>
        </pc:sldMkLst>
      </pc:sldChg>
      <pc:sldChg chg="addSp delSp modSp mod modTransition modClrScheme chgLayout">
        <pc:chgData name="Rogier Larik" userId="51aaedda-7a00-4a9d-ad63-71bfe67b23e1" providerId="ADAL" clId="{B634340D-EF7F-40B2-96A1-1C32A169CC0F}" dt="2024-05-22T13:19:01.805" v="4846"/>
        <pc:sldMkLst>
          <pc:docMk/>
          <pc:sldMk cId="2979142365" sldId="1137"/>
        </pc:sldMkLst>
      </pc:sldChg>
      <pc:sldChg chg="del">
        <pc:chgData name="Rogier Larik" userId="51aaedda-7a00-4a9d-ad63-71bfe67b23e1" providerId="ADAL" clId="{B634340D-EF7F-40B2-96A1-1C32A169CC0F}" dt="2024-04-26T11:35:14.078" v="2367"/>
        <pc:sldMkLst>
          <pc:docMk/>
          <pc:sldMk cId="391222656" sldId="1157"/>
        </pc:sldMkLst>
      </pc:sldChg>
      <pc:sldChg chg="del">
        <pc:chgData name="Rogier Larik" userId="51aaedda-7a00-4a9d-ad63-71bfe67b23e1" providerId="ADAL" clId="{B634340D-EF7F-40B2-96A1-1C32A169CC0F}" dt="2024-04-26T11:35:14.078" v="2367"/>
        <pc:sldMkLst>
          <pc:docMk/>
          <pc:sldMk cId="3687510043" sldId="1158"/>
        </pc:sldMkLst>
      </pc:sldChg>
      <pc:sldChg chg="modSp add mod modTransition">
        <pc:chgData name="Rogier Larik" userId="51aaedda-7a00-4a9d-ad63-71bfe67b23e1" providerId="ADAL" clId="{B634340D-EF7F-40B2-96A1-1C32A169CC0F}" dt="2024-05-22T13:19:01.805" v="4846"/>
        <pc:sldMkLst>
          <pc:docMk/>
          <pc:sldMk cId="598044089" sldId="1159"/>
        </pc:sldMkLst>
      </pc:sldChg>
      <pc:sldChg chg="modSp del mod modClrScheme chgLayout">
        <pc:chgData name="Rogier Larik" userId="51aaedda-7a00-4a9d-ad63-71bfe67b23e1" providerId="ADAL" clId="{B634340D-EF7F-40B2-96A1-1C32A169CC0F}" dt="2024-04-26T11:23:49.714" v="2183" actId="2696"/>
        <pc:sldMkLst>
          <pc:docMk/>
          <pc:sldMk cId="623237626" sldId="1159"/>
        </pc:sldMkLst>
      </pc:sldChg>
      <pc:sldChg chg="addSp delSp modSp add mod modTransition delAnim modAnim">
        <pc:chgData name="Rogier Larik" userId="51aaedda-7a00-4a9d-ad63-71bfe67b23e1" providerId="ADAL" clId="{B634340D-EF7F-40B2-96A1-1C32A169CC0F}" dt="2024-05-22T13:19:01.805" v="4846"/>
        <pc:sldMkLst>
          <pc:docMk/>
          <pc:sldMk cId="3647861723" sldId="1160"/>
        </pc:sldMkLst>
      </pc:sldChg>
      <pc:sldChg chg="delSp modSp mod modTransition modClrScheme chgLayout">
        <pc:chgData name="Rogier Larik" userId="51aaedda-7a00-4a9d-ad63-71bfe67b23e1" providerId="ADAL" clId="{B634340D-EF7F-40B2-96A1-1C32A169CC0F}" dt="2024-05-22T13:19:01.805" v="4846"/>
        <pc:sldMkLst>
          <pc:docMk/>
          <pc:sldMk cId="3492724830" sldId="1534"/>
        </pc:sldMkLst>
      </pc:sldChg>
      <pc:sldChg chg="modSp add del mod">
        <pc:chgData name="Rogier Larik" userId="51aaedda-7a00-4a9d-ad63-71bfe67b23e1" providerId="ADAL" clId="{B634340D-EF7F-40B2-96A1-1C32A169CC0F}" dt="2024-04-25T13:13:38.767" v="2088" actId="2696"/>
        <pc:sldMkLst>
          <pc:docMk/>
          <pc:sldMk cId="1148336964" sldId="1575"/>
        </pc:sldMkLst>
      </pc:sldChg>
      <pc:sldChg chg="add del mod modShow">
        <pc:chgData name="Rogier Larik" userId="51aaedda-7a00-4a9d-ad63-71bfe67b23e1" providerId="ADAL" clId="{B634340D-EF7F-40B2-96A1-1C32A169CC0F}" dt="2024-04-25T13:13:02.611" v="2082" actId="2696"/>
        <pc:sldMkLst>
          <pc:docMk/>
          <pc:sldMk cId="1700167707" sldId="1575"/>
        </pc:sldMkLst>
      </pc:sldChg>
      <pc:sldChg chg="addSp delSp modSp mod ord modTransition modAnim">
        <pc:chgData name="Rogier Larik" userId="51aaedda-7a00-4a9d-ad63-71bfe67b23e1" providerId="ADAL" clId="{B634340D-EF7F-40B2-96A1-1C32A169CC0F}" dt="2024-05-22T13:19:01.805" v="4846"/>
        <pc:sldMkLst>
          <pc:docMk/>
          <pc:sldMk cId="2432846521" sldId="1575"/>
        </pc:sldMkLst>
      </pc:sldChg>
      <pc:sldChg chg="addSp delSp modSp mod ord modTransition modClrScheme modAnim chgLayout modNotesTx">
        <pc:chgData name="Rogier Larik" userId="51aaedda-7a00-4a9d-ad63-71bfe67b23e1" providerId="ADAL" clId="{B634340D-EF7F-40B2-96A1-1C32A169CC0F}" dt="2024-05-22T13:19:01.805" v="4846"/>
        <pc:sldMkLst>
          <pc:docMk/>
          <pc:sldMk cId="3974992973" sldId="1581"/>
        </pc:sldMkLst>
      </pc:sldChg>
      <pc:sldChg chg="del">
        <pc:chgData name="Rogier Larik" userId="51aaedda-7a00-4a9d-ad63-71bfe67b23e1" providerId="ADAL" clId="{B634340D-EF7F-40B2-96A1-1C32A169CC0F}" dt="2024-04-26T11:35:14.078" v="2367"/>
        <pc:sldMkLst>
          <pc:docMk/>
          <pc:sldMk cId="1223282169" sldId="1583"/>
        </pc:sldMkLst>
      </pc:sldChg>
      <pc:sldChg chg="del">
        <pc:chgData name="Rogier Larik" userId="51aaedda-7a00-4a9d-ad63-71bfe67b23e1" providerId="ADAL" clId="{B634340D-EF7F-40B2-96A1-1C32A169CC0F}" dt="2024-04-26T11:35:14.078" v="2367"/>
        <pc:sldMkLst>
          <pc:docMk/>
          <pc:sldMk cId="4093142980" sldId="1584"/>
        </pc:sldMkLst>
      </pc:sldChg>
      <pc:sldChg chg="del">
        <pc:chgData name="Rogier Larik" userId="51aaedda-7a00-4a9d-ad63-71bfe67b23e1" providerId="ADAL" clId="{B634340D-EF7F-40B2-96A1-1C32A169CC0F}" dt="2024-04-26T11:35:14.078" v="2367"/>
        <pc:sldMkLst>
          <pc:docMk/>
          <pc:sldMk cId="4095740253" sldId="1610"/>
        </pc:sldMkLst>
      </pc:sldChg>
      <pc:sldChg chg="del">
        <pc:chgData name="Rogier Larik" userId="51aaedda-7a00-4a9d-ad63-71bfe67b23e1" providerId="ADAL" clId="{B634340D-EF7F-40B2-96A1-1C32A169CC0F}" dt="2024-04-26T11:35:14.078" v="2367"/>
        <pc:sldMkLst>
          <pc:docMk/>
          <pc:sldMk cId="1342357228" sldId="1614"/>
        </pc:sldMkLst>
      </pc:sldChg>
      <pc:sldChg chg="del">
        <pc:chgData name="Rogier Larik" userId="51aaedda-7a00-4a9d-ad63-71bfe67b23e1" providerId="ADAL" clId="{B634340D-EF7F-40B2-96A1-1C32A169CC0F}" dt="2024-04-26T11:35:14.078" v="2367"/>
        <pc:sldMkLst>
          <pc:docMk/>
          <pc:sldMk cId="2730251309" sldId="1616"/>
        </pc:sldMkLst>
      </pc:sldChg>
      <pc:sldChg chg="del">
        <pc:chgData name="Rogier Larik" userId="51aaedda-7a00-4a9d-ad63-71bfe67b23e1" providerId="ADAL" clId="{B634340D-EF7F-40B2-96A1-1C32A169CC0F}" dt="2024-04-26T11:35:14.078" v="2367"/>
        <pc:sldMkLst>
          <pc:docMk/>
          <pc:sldMk cId="3399658337" sldId="1617"/>
        </pc:sldMkLst>
      </pc:sldChg>
      <pc:sldChg chg="del">
        <pc:chgData name="Rogier Larik" userId="51aaedda-7a00-4a9d-ad63-71bfe67b23e1" providerId="ADAL" clId="{B634340D-EF7F-40B2-96A1-1C32A169CC0F}" dt="2024-04-26T11:35:14.078" v="2367"/>
        <pc:sldMkLst>
          <pc:docMk/>
          <pc:sldMk cId="1933304944" sldId="1618"/>
        </pc:sldMkLst>
      </pc:sldChg>
      <pc:sldChg chg="add del">
        <pc:chgData name="Rogier Larik" userId="51aaedda-7a00-4a9d-ad63-71bfe67b23e1" providerId="ADAL" clId="{B634340D-EF7F-40B2-96A1-1C32A169CC0F}" dt="2024-04-26T11:35:14.078" v="2367"/>
        <pc:sldMkLst>
          <pc:docMk/>
          <pc:sldMk cId="3691607004" sldId="1624"/>
        </pc:sldMkLst>
      </pc:sldChg>
      <pc:sldChg chg="del">
        <pc:chgData name="Rogier Larik" userId="51aaedda-7a00-4a9d-ad63-71bfe67b23e1" providerId="ADAL" clId="{B634340D-EF7F-40B2-96A1-1C32A169CC0F}" dt="2024-04-26T11:35:14.078" v="2367"/>
        <pc:sldMkLst>
          <pc:docMk/>
          <pc:sldMk cId="2641252989" sldId="1630"/>
        </pc:sldMkLst>
      </pc:sldChg>
      <pc:sldChg chg="del">
        <pc:chgData name="Rogier Larik" userId="51aaedda-7a00-4a9d-ad63-71bfe67b23e1" providerId="ADAL" clId="{B634340D-EF7F-40B2-96A1-1C32A169CC0F}" dt="2024-04-26T11:35:14.078" v="2367"/>
        <pc:sldMkLst>
          <pc:docMk/>
          <pc:sldMk cId="198874078" sldId="1657"/>
        </pc:sldMkLst>
      </pc:sldChg>
      <pc:sldChg chg="del">
        <pc:chgData name="Rogier Larik" userId="51aaedda-7a00-4a9d-ad63-71bfe67b23e1" providerId="ADAL" clId="{B634340D-EF7F-40B2-96A1-1C32A169CC0F}" dt="2024-04-26T11:35:14.078" v="2367"/>
        <pc:sldMkLst>
          <pc:docMk/>
          <pc:sldMk cId="2890142022" sldId="1682"/>
        </pc:sldMkLst>
      </pc:sldChg>
      <pc:sldChg chg="del">
        <pc:chgData name="Rogier Larik" userId="51aaedda-7a00-4a9d-ad63-71bfe67b23e1" providerId="ADAL" clId="{B634340D-EF7F-40B2-96A1-1C32A169CC0F}" dt="2024-04-26T11:35:14.078" v="2367"/>
        <pc:sldMkLst>
          <pc:docMk/>
          <pc:sldMk cId="306675918" sldId="1687"/>
        </pc:sldMkLst>
      </pc:sldChg>
      <pc:sldChg chg="del">
        <pc:chgData name="Rogier Larik" userId="51aaedda-7a00-4a9d-ad63-71bfe67b23e1" providerId="ADAL" clId="{B634340D-EF7F-40B2-96A1-1C32A169CC0F}" dt="2024-04-26T11:35:14.078" v="2367"/>
        <pc:sldMkLst>
          <pc:docMk/>
          <pc:sldMk cId="1917280147" sldId="1704"/>
        </pc:sldMkLst>
      </pc:sldChg>
      <pc:sldChg chg="del">
        <pc:chgData name="Rogier Larik" userId="51aaedda-7a00-4a9d-ad63-71bfe67b23e1" providerId="ADAL" clId="{B634340D-EF7F-40B2-96A1-1C32A169CC0F}" dt="2024-04-26T11:35:14.078" v="2367"/>
        <pc:sldMkLst>
          <pc:docMk/>
          <pc:sldMk cId="14837518" sldId="1705"/>
        </pc:sldMkLst>
      </pc:sldChg>
      <pc:sldChg chg="del">
        <pc:chgData name="Rogier Larik" userId="51aaedda-7a00-4a9d-ad63-71bfe67b23e1" providerId="ADAL" clId="{B634340D-EF7F-40B2-96A1-1C32A169CC0F}" dt="2024-04-26T11:35:14.078" v="2367"/>
        <pc:sldMkLst>
          <pc:docMk/>
          <pc:sldMk cId="1093178531" sldId="1708"/>
        </pc:sldMkLst>
      </pc:sldChg>
      <pc:sldChg chg="del">
        <pc:chgData name="Rogier Larik" userId="51aaedda-7a00-4a9d-ad63-71bfe67b23e1" providerId="ADAL" clId="{B634340D-EF7F-40B2-96A1-1C32A169CC0F}" dt="2024-04-26T11:35:14.078" v="2367"/>
        <pc:sldMkLst>
          <pc:docMk/>
          <pc:sldMk cId="1611630646" sldId="1709"/>
        </pc:sldMkLst>
      </pc:sldChg>
      <pc:sldChg chg="del">
        <pc:chgData name="Rogier Larik" userId="51aaedda-7a00-4a9d-ad63-71bfe67b23e1" providerId="ADAL" clId="{B634340D-EF7F-40B2-96A1-1C32A169CC0F}" dt="2024-04-25T13:14:04.048" v="2089" actId="2696"/>
        <pc:sldMkLst>
          <pc:docMk/>
          <pc:sldMk cId="345522649" sldId="1713"/>
        </pc:sldMkLst>
      </pc:sldChg>
      <pc:sldChg chg="addSp delSp modSp add mod ord modTransition">
        <pc:chgData name="Rogier Larik" userId="51aaedda-7a00-4a9d-ad63-71bfe67b23e1" providerId="ADAL" clId="{B634340D-EF7F-40B2-96A1-1C32A169CC0F}" dt="2024-05-22T13:19:01.805" v="4846"/>
        <pc:sldMkLst>
          <pc:docMk/>
          <pc:sldMk cId="2439254085" sldId="1713"/>
        </pc:sldMkLst>
      </pc:sldChg>
      <pc:sldChg chg="add del">
        <pc:chgData name="Rogier Larik" userId="51aaedda-7a00-4a9d-ad63-71bfe67b23e1" providerId="ADAL" clId="{B634340D-EF7F-40B2-96A1-1C32A169CC0F}" dt="2024-04-25T13:13:38.767" v="2088" actId="2696"/>
        <pc:sldMkLst>
          <pc:docMk/>
          <pc:sldMk cId="3454979963" sldId="1713"/>
        </pc:sldMkLst>
      </pc:sldChg>
      <pc:sldChg chg="del">
        <pc:chgData name="Rogier Larik" userId="51aaedda-7a00-4a9d-ad63-71bfe67b23e1" providerId="ADAL" clId="{B634340D-EF7F-40B2-96A1-1C32A169CC0F}" dt="2024-04-26T11:35:14.078" v="2367"/>
        <pc:sldMkLst>
          <pc:docMk/>
          <pc:sldMk cId="246441016" sldId="1735"/>
        </pc:sldMkLst>
      </pc:sldChg>
      <pc:sldChg chg="del">
        <pc:chgData name="Rogier Larik" userId="51aaedda-7a00-4a9d-ad63-71bfe67b23e1" providerId="ADAL" clId="{B634340D-EF7F-40B2-96A1-1C32A169CC0F}" dt="2024-04-26T11:35:14.078" v="2367"/>
        <pc:sldMkLst>
          <pc:docMk/>
          <pc:sldMk cId="1198771624" sldId="1738"/>
        </pc:sldMkLst>
      </pc:sldChg>
      <pc:sldChg chg="del">
        <pc:chgData name="Rogier Larik" userId="51aaedda-7a00-4a9d-ad63-71bfe67b23e1" providerId="ADAL" clId="{B634340D-EF7F-40B2-96A1-1C32A169CC0F}" dt="2024-04-26T11:35:14.078" v="2367"/>
        <pc:sldMkLst>
          <pc:docMk/>
          <pc:sldMk cId="3405509029" sldId="1740"/>
        </pc:sldMkLst>
      </pc:sldChg>
      <pc:sldChg chg="del">
        <pc:chgData name="Rogier Larik" userId="51aaedda-7a00-4a9d-ad63-71bfe67b23e1" providerId="ADAL" clId="{B634340D-EF7F-40B2-96A1-1C32A169CC0F}" dt="2024-04-26T11:35:14.078" v="2367"/>
        <pc:sldMkLst>
          <pc:docMk/>
          <pc:sldMk cId="1385498482" sldId="1742"/>
        </pc:sldMkLst>
      </pc:sldChg>
      <pc:sldChg chg="del">
        <pc:chgData name="Rogier Larik" userId="51aaedda-7a00-4a9d-ad63-71bfe67b23e1" providerId="ADAL" clId="{B634340D-EF7F-40B2-96A1-1C32A169CC0F}" dt="2024-04-26T11:35:14.078" v="2367"/>
        <pc:sldMkLst>
          <pc:docMk/>
          <pc:sldMk cId="1683554694" sldId="1749"/>
        </pc:sldMkLst>
      </pc:sldChg>
      <pc:sldChg chg="del">
        <pc:chgData name="Rogier Larik" userId="51aaedda-7a00-4a9d-ad63-71bfe67b23e1" providerId="ADAL" clId="{B634340D-EF7F-40B2-96A1-1C32A169CC0F}" dt="2024-04-26T11:35:14.078" v="2367"/>
        <pc:sldMkLst>
          <pc:docMk/>
          <pc:sldMk cId="427541283" sldId="1757"/>
        </pc:sldMkLst>
      </pc:sldChg>
      <pc:sldChg chg="del">
        <pc:chgData name="Rogier Larik" userId="51aaedda-7a00-4a9d-ad63-71bfe67b23e1" providerId="ADAL" clId="{B634340D-EF7F-40B2-96A1-1C32A169CC0F}" dt="2024-04-26T11:35:14.078" v="2367"/>
        <pc:sldMkLst>
          <pc:docMk/>
          <pc:sldMk cId="354141084" sldId="1761"/>
        </pc:sldMkLst>
      </pc:sldChg>
      <pc:sldChg chg="del">
        <pc:chgData name="Rogier Larik" userId="51aaedda-7a00-4a9d-ad63-71bfe67b23e1" providerId="ADAL" clId="{B634340D-EF7F-40B2-96A1-1C32A169CC0F}" dt="2024-04-26T11:35:14.078" v="2367"/>
        <pc:sldMkLst>
          <pc:docMk/>
          <pc:sldMk cId="4169646088" sldId="1764"/>
        </pc:sldMkLst>
      </pc:sldChg>
      <pc:sldChg chg="del">
        <pc:chgData name="Rogier Larik" userId="51aaedda-7a00-4a9d-ad63-71bfe67b23e1" providerId="ADAL" clId="{B634340D-EF7F-40B2-96A1-1C32A169CC0F}" dt="2024-04-26T11:35:14.078" v="2367"/>
        <pc:sldMkLst>
          <pc:docMk/>
          <pc:sldMk cId="77227837" sldId="1765"/>
        </pc:sldMkLst>
      </pc:sldChg>
      <pc:sldChg chg="del">
        <pc:chgData name="Rogier Larik" userId="51aaedda-7a00-4a9d-ad63-71bfe67b23e1" providerId="ADAL" clId="{B634340D-EF7F-40B2-96A1-1C32A169CC0F}" dt="2024-04-26T11:35:14.078" v="2367"/>
        <pc:sldMkLst>
          <pc:docMk/>
          <pc:sldMk cId="4284434280" sldId="1766"/>
        </pc:sldMkLst>
      </pc:sldChg>
      <pc:sldChg chg="del">
        <pc:chgData name="Rogier Larik" userId="51aaedda-7a00-4a9d-ad63-71bfe67b23e1" providerId="ADAL" clId="{B634340D-EF7F-40B2-96A1-1C32A169CC0F}" dt="2024-04-26T11:35:14.078" v="2367"/>
        <pc:sldMkLst>
          <pc:docMk/>
          <pc:sldMk cId="4274165449" sldId="1767"/>
        </pc:sldMkLst>
      </pc:sldChg>
      <pc:sldChg chg="del">
        <pc:chgData name="Rogier Larik" userId="51aaedda-7a00-4a9d-ad63-71bfe67b23e1" providerId="ADAL" clId="{B634340D-EF7F-40B2-96A1-1C32A169CC0F}" dt="2024-04-26T11:35:14.078" v="2367"/>
        <pc:sldMkLst>
          <pc:docMk/>
          <pc:sldMk cId="2329333841" sldId="1768"/>
        </pc:sldMkLst>
      </pc:sldChg>
      <pc:sldChg chg="del">
        <pc:chgData name="Rogier Larik" userId="51aaedda-7a00-4a9d-ad63-71bfe67b23e1" providerId="ADAL" clId="{B634340D-EF7F-40B2-96A1-1C32A169CC0F}" dt="2024-04-26T11:35:14.078" v="2367"/>
        <pc:sldMkLst>
          <pc:docMk/>
          <pc:sldMk cId="1590426883" sldId="1769"/>
        </pc:sldMkLst>
      </pc:sldChg>
      <pc:sldChg chg="addSp delSp modSp mod ord modTransition">
        <pc:chgData name="Rogier Larik" userId="51aaedda-7a00-4a9d-ad63-71bfe67b23e1" providerId="ADAL" clId="{B634340D-EF7F-40B2-96A1-1C32A169CC0F}" dt="2024-05-22T13:19:01.805" v="4846"/>
        <pc:sldMkLst>
          <pc:docMk/>
          <pc:sldMk cId="837807696" sldId="1794"/>
        </pc:sldMkLst>
      </pc:sldChg>
      <pc:sldChg chg="addSp delSp modSp del mod modClrScheme chgLayout">
        <pc:chgData name="Rogier Larik" userId="51aaedda-7a00-4a9d-ad63-71bfe67b23e1" providerId="ADAL" clId="{B634340D-EF7F-40B2-96A1-1C32A169CC0F}" dt="2024-04-26T13:06:02.559" v="2732" actId="47"/>
        <pc:sldMkLst>
          <pc:docMk/>
          <pc:sldMk cId="1472861047" sldId="1800"/>
        </pc:sldMkLst>
      </pc:sldChg>
      <pc:sldChg chg="del">
        <pc:chgData name="Rogier Larik" userId="51aaedda-7a00-4a9d-ad63-71bfe67b23e1" providerId="ADAL" clId="{B634340D-EF7F-40B2-96A1-1C32A169CC0F}" dt="2024-04-26T11:35:14.078" v="2367"/>
        <pc:sldMkLst>
          <pc:docMk/>
          <pc:sldMk cId="1315744300" sldId="1814"/>
        </pc:sldMkLst>
      </pc:sldChg>
      <pc:sldChg chg="del">
        <pc:chgData name="Rogier Larik" userId="51aaedda-7a00-4a9d-ad63-71bfe67b23e1" providerId="ADAL" clId="{B634340D-EF7F-40B2-96A1-1C32A169CC0F}" dt="2024-04-26T11:35:14.078" v="2367"/>
        <pc:sldMkLst>
          <pc:docMk/>
          <pc:sldMk cId="4132377399" sldId="1820"/>
        </pc:sldMkLst>
      </pc:sldChg>
      <pc:sldChg chg="del">
        <pc:chgData name="Rogier Larik" userId="51aaedda-7a00-4a9d-ad63-71bfe67b23e1" providerId="ADAL" clId="{B634340D-EF7F-40B2-96A1-1C32A169CC0F}" dt="2024-04-26T11:35:14.078" v="2367"/>
        <pc:sldMkLst>
          <pc:docMk/>
          <pc:sldMk cId="2926407082" sldId="1821"/>
        </pc:sldMkLst>
      </pc:sldChg>
      <pc:sldChg chg="del">
        <pc:chgData name="Rogier Larik" userId="51aaedda-7a00-4a9d-ad63-71bfe67b23e1" providerId="ADAL" clId="{B634340D-EF7F-40B2-96A1-1C32A169CC0F}" dt="2024-04-26T11:35:14.078" v="2367"/>
        <pc:sldMkLst>
          <pc:docMk/>
          <pc:sldMk cId="1218497392" sldId="1826"/>
        </pc:sldMkLst>
      </pc:sldChg>
      <pc:sldChg chg="del">
        <pc:chgData name="Rogier Larik" userId="51aaedda-7a00-4a9d-ad63-71bfe67b23e1" providerId="ADAL" clId="{B634340D-EF7F-40B2-96A1-1C32A169CC0F}" dt="2024-04-26T11:35:14.078" v="2367"/>
        <pc:sldMkLst>
          <pc:docMk/>
          <pc:sldMk cId="4277798878" sldId="1827"/>
        </pc:sldMkLst>
      </pc:sldChg>
      <pc:sldChg chg="del">
        <pc:chgData name="Rogier Larik" userId="51aaedda-7a00-4a9d-ad63-71bfe67b23e1" providerId="ADAL" clId="{B634340D-EF7F-40B2-96A1-1C32A169CC0F}" dt="2024-04-26T11:35:14.078" v="2367"/>
        <pc:sldMkLst>
          <pc:docMk/>
          <pc:sldMk cId="642523443" sldId="1828"/>
        </pc:sldMkLst>
      </pc:sldChg>
      <pc:sldChg chg="del">
        <pc:chgData name="Rogier Larik" userId="51aaedda-7a00-4a9d-ad63-71bfe67b23e1" providerId="ADAL" clId="{B634340D-EF7F-40B2-96A1-1C32A169CC0F}" dt="2024-04-26T11:35:14.078" v="2367"/>
        <pc:sldMkLst>
          <pc:docMk/>
          <pc:sldMk cId="1607339074" sldId="1829"/>
        </pc:sldMkLst>
      </pc:sldChg>
      <pc:sldChg chg="del">
        <pc:chgData name="Rogier Larik" userId="51aaedda-7a00-4a9d-ad63-71bfe67b23e1" providerId="ADAL" clId="{B634340D-EF7F-40B2-96A1-1C32A169CC0F}" dt="2024-04-26T11:35:14.078" v="2367"/>
        <pc:sldMkLst>
          <pc:docMk/>
          <pc:sldMk cId="1326027311" sldId="1831"/>
        </pc:sldMkLst>
      </pc:sldChg>
      <pc:sldChg chg="del">
        <pc:chgData name="Rogier Larik" userId="51aaedda-7a00-4a9d-ad63-71bfe67b23e1" providerId="ADAL" clId="{B634340D-EF7F-40B2-96A1-1C32A169CC0F}" dt="2024-04-26T11:35:14.078" v="2367"/>
        <pc:sldMkLst>
          <pc:docMk/>
          <pc:sldMk cId="2159215832" sldId="1832"/>
        </pc:sldMkLst>
      </pc:sldChg>
      <pc:sldChg chg="del">
        <pc:chgData name="Rogier Larik" userId="51aaedda-7a00-4a9d-ad63-71bfe67b23e1" providerId="ADAL" clId="{B634340D-EF7F-40B2-96A1-1C32A169CC0F}" dt="2024-04-26T11:35:14.078" v="2367"/>
        <pc:sldMkLst>
          <pc:docMk/>
          <pc:sldMk cId="3054885398" sldId="1833"/>
        </pc:sldMkLst>
      </pc:sldChg>
      <pc:sldChg chg="del">
        <pc:chgData name="Rogier Larik" userId="51aaedda-7a00-4a9d-ad63-71bfe67b23e1" providerId="ADAL" clId="{B634340D-EF7F-40B2-96A1-1C32A169CC0F}" dt="2024-04-26T11:35:14.078" v="2367"/>
        <pc:sldMkLst>
          <pc:docMk/>
          <pc:sldMk cId="1205405441" sldId="1834"/>
        </pc:sldMkLst>
      </pc:sldChg>
      <pc:sldChg chg="del">
        <pc:chgData name="Rogier Larik" userId="51aaedda-7a00-4a9d-ad63-71bfe67b23e1" providerId="ADAL" clId="{B634340D-EF7F-40B2-96A1-1C32A169CC0F}" dt="2024-04-26T11:35:14.078" v="2367"/>
        <pc:sldMkLst>
          <pc:docMk/>
          <pc:sldMk cId="2882808240" sldId="1835"/>
        </pc:sldMkLst>
      </pc:sldChg>
      <pc:sldChg chg="addSp delSp modSp del mod ord modClrScheme chgLayout modNotesTx">
        <pc:chgData name="Rogier Larik" userId="51aaedda-7a00-4a9d-ad63-71bfe67b23e1" providerId="ADAL" clId="{B634340D-EF7F-40B2-96A1-1C32A169CC0F}" dt="2024-04-25T13:11:36.167" v="2079" actId="2696"/>
        <pc:sldMkLst>
          <pc:docMk/>
          <pc:sldMk cId="3223537090" sldId="1844"/>
        </pc:sldMkLst>
      </pc:sldChg>
      <pc:sldChg chg="add del ord">
        <pc:chgData name="Rogier Larik" userId="51aaedda-7a00-4a9d-ad63-71bfe67b23e1" providerId="ADAL" clId="{B634340D-EF7F-40B2-96A1-1C32A169CC0F}" dt="2024-04-26T13:18:23.728" v="3021" actId="47"/>
        <pc:sldMkLst>
          <pc:docMk/>
          <pc:sldMk cId="4271091775" sldId="1844"/>
        </pc:sldMkLst>
      </pc:sldChg>
      <pc:sldChg chg="del">
        <pc:chgData name="Rogier Larik" userId="51aaedda-7a00-4a9d-ad63-71bfe67b23e1" providerId="ADAL" clId="{B634340D-EF7F-40B2-96A1-1C32A169CC0F}" dt="2024-04-16T08:51:41.194" v="215" actId="2696"/>
        <pc:sldMkLst>
          <pc:docMk/>
          <pc:sldMk cId="2248241162" sldId="1870"/>
        </pc:sldMkLst>
      </pc:sldChg>
      <pc:sldChg chg="modSp add mod modTransition modClrScheme chgLayout">
        <pc:chgData name="Rogier Larik" userId="51aaedda-7a00-4a9d-ad63-71bfe67b23e1" providerId="ADAL" clId="{B634340D-EF7F-40B2-96A1-1C32A169CC0F}" dt="2024-05-22T13:19:01.805" v="4846"/>
        <pc:sldMkLst>
          <pc:docMk/>
          <pc:sldMk cId="2938021082" sldId="1870"/>
        </pc:sldMkLst>
      </pc:sldChg>
      <pc:sldChg chg="addSp delSp modSp mod modTransition modClrScheme chgLayout modNotesTx">
        <pc:chgData name="Rogier Larik" userId="51aaedda-7a00-4a9d-ad63-71bfe67b23e1" providerId="ADAL" clId="{B634340D-EF7F-40B2-96A1-1C32A169CC0F}" dt="2024-05-22T13:19:01.805" v="4846"/>
        <pc:sldMkLst>
          <pc:docMk/>
          <pc:sldMk cId="483290225" sldId="1879"/>
        </pc:sldMkLst>
      </pc:sldChg>
      <pc:sldChg chg="del">
        <pc:chgData name="Rogier Larik" userId="51aaedda-7a00-4a9d-ad63-71bfe67b23e1" providerId="ADAL" clId="{B634340D-EF7F-40B2-96A1-1C32A169CC0F}" dt="2024-04-26T11:35:14.078" v="2367"/>
        <pc:sldMkLst>
          <pc:docMk/>
          <pc:sldMk cId="3166286832" sldId="1881"/>
        </pc:sldMkLst>
      </pc:sldChg>
      <pc:sldChg chg="del">
        <pc:chgData name="Rogier Larik" userId="51aaedda-7a00-4a9d-ad63-71bfe67b23e1" providerId="ADAL" clId="{B634340D-EF7F-40B2-96A1-1C32A169CC0F}" dt="2024-04-26T11:35:14.078" v="2367"/>
        <pc:sldMkLst>
          <pc:docMk/>
          <pc:sldMk cId="2298802201" sldId="1885"/>
        </pc:sldMkLst>
      </pc:sldChg>
      <pc:sldChg chg="del">
        <pc:chgData name="Rogier Larik" userId="51aaedda-7a00-4a9d-ad63-71bfe67b23e1" providerId="ADAL" clId="{B634340D-EF7F-40B2-96A1-1C32A169CC0F}" dt="2024-04-26T11:35:14.078" v="2367"/>
        <pc:sldMkLst>
          <pc:docMk/>
          <pc:sldMk cId="1582924619" sldId="1886"/>
        </pc:sldMkLst>
      </pc:sldChg>
      <pc:sldChg chg="del">
        <pc:chgData name="Rogier Larik" userId="51aaedda-7a00-4a9d-ad63-71bfe67b23e1" providerId="ADAL" clId="{B634340D-EF7F-40B2-96A1-1C32A169CC0F}" dt="2024-04-16T08:50:07.822" v="185" actId="47"/>
        <pc:sldMkLst>
          <pc:docMk/>
          <pc:sldMk cId="494854025" sldId="1891"/>
        </pc:sldMkLst>
      </pc:sldChg>
      <pc:sldChg chg="del">
        <pc:chgData name="Rogier Larik" userId="51aaedda-7a00-4a9d-ad63-71bfe67b23e1" providerId="ADAL" clId="{B634340D-EF7F-40B2-96A1-1C32A169CC0F}" dt="2024-04-26T11:35:14.078" v="2367"/>
        <pc:sldMkLst>
          <pc:docMk/>
          <pc:sldMk cId="3522155435" sldId="1894"/>
        </pc:sldMkLst>
      </pc:sldChg>
      <pc:sldChg chg="del">
        <pc:chgData name="Rogier Larik" userId="51aaedda-7a00-4a9d-ad63-71bfe67b23e1" providerId="ADAL" clId="{B634340D-EF7F-40B2-96A1-1C32A169CC0F}" dt="2024-04-26T11:35:14.078" v="2367"/>
        <pc:sldMkLst>
          <pc:docMk/>
          <pc:sldMk cId="4075291594" sldId="1900"/>
        </pc:sldMkLst>
      </pc:sldChg>
      <pc:sldChg chg="addSp delSp modSp add del mod modTransition modNotesTx">
        <pc:chgData name="Rogier Larik" userId="51aaedda-7a00-4a9d-ad63-71bfe67b23e1" providerId="ADAL" clId="{B634340D-EF7F-40B2-96A1-1C32A169CC0F}" dt="2024-05-22T13:19:01.805" v="4846"/>
        <pc:sldMkLst>
          <pc:docMk/>
          <pc:sldMk cId="2934736320" sldId="1905"/>
        </pc:sldMkLst>
      </pc:sldChg>
      <pc:sldChg chg="del">
        <pc:chgData name="Rogier Larik" userId="51aaedda-7a00-4a9d-ad63-71bfe67b23e1" providerId="ADAL" clId="{B634340D-EF7F-40B2-96A1-1C32A169CC0F}" dt="2024-04-26T11:35:14.078" v="2367"/>
        <pc:sldMkLst>
          <pc:docMk/>
          <pc:sldMk cId="2300490828" sldId="1925"/>
        </pc:sldMkLst>
      </pc:sldChg>
      <pc:sldChg chg="del">
        <pc:chgData name="Rogier Larik" userId="51aaedda-7a00-4a9d-ad63-71bfe67b23e1" providerId="ADAL" clId="{B634340D-EF7F-40B2-96A1-1C32A169CC0F}" dt="2024-04-26T11:35:14.078" v="2367"/>
        <pc:sldMkLst>
          <pc:docMk/>
          <pc:sldMk cId="2768049503" sldId="1926"/>
        </pc:sldMkLst>
      </pc:sldChg>
      <pc:sldChg chg="del">
        <pc:chgData name="Rogier Larik" userId="51aaedda-7a00-4a9d-ad63-71bfe67b23e1" providerId="ADAL" clId="{B634340D-EF7F-40B2-96A1-1C32A169CC0F}" dt="2024-04-26T11:35:14.078" v="2367"/>
        <pc:sldMkLst>
          <pc:docMk/>
          <pc:sldMk cId="664596137" sldId="1944"/>
        </pc:sldMkLst>
      </pc:sldChg>
      <pc:sldChg chg="del">
        <pc:chgData name="Rogier Larik" userId="51aaedda-7a00-4a9d-ad63-71bfe67b23e1" providerId="ADAL" clId="{B634340D-EF7F-40B2-96A1-1C32A169CC0F}" dt="2024-04-26T11:35:14.078" v="2367"/>
        <pc:sldMkLst>
          <pc:docMk/>
          <pc:sldMk cId="3962122287" sldId="1949"/>
        </pc:sldMkLst>
      </pc:sldChg>
      <pc:sldChg chg="del">
        <pc:chgData name="Rogier Larik" userId="51aaedda-7a00-4a9d-ad63-71bfe67b23e1" providerId="ADAL" clId="{B634340D-EF7F-40B2-96A1-1C32A169CC0F}" dt="2024-04-26T11:35:14.078" v="2367"/>
        <pc:sldMkLst>
          <pc:docMk/>
          <pc:sldMk cId="3646431434" sldId="1957"/>
        </pc:sldMkLst>
      </pc:sldChg>
      <pc:sldChg chg="addSp modSp del mod modTransition">
        <pc:chgData name="Rogier Larik" userId="51aaedda-7a00-4a9d-ad63-71bfe67b23e1" providerId="ADAL" clId="{B634340D-EF7F-40B2-96A1-1C32A169CC0F}" dt="2024-05-22T13:19:01.805" v="4846"/>
        <pc:sldMkLst>
          <pc:docMk/>
          <pc:sldMk cId="2099551375" sldId="1959"/>
        </pc:sldMkLst>
      </pc:sldChg>
      <pc:sldChg chg="del">
        <pc:chgData name="Rogier Larik" userId="51aaedda-7a00-4a9d-ad63-71bfe67b23e1" providerId="ADAL" clId="{B634340D-EF7F-40B2-96A1-1C32A169CC0F}" dt="2024-04-26T11:35:14.078" v="2367"/>
        <pc:sldMkLst>
          <pc:docMk/>
          <pc:sldMk cId="781924365" sldId="1963"/>
        </pc:sldMkLst>
      </pc:sldChg>
      <pc:sldChg chg="del">
        <pc:chgData name="Rogier Larik" userId="51aaedda-7a00-4a9d-ad63-71bfe67b23e1" providerId="ADAL" clId="{B634340D-EF7F-40B2-96A1-1C32A169CC0F}" dt="2024-04-26T11:35:14.078" v="2367"/>
        <pc:sldMkLst>
          <pc:docMk/>
          <pc:sldMk cId="2433363660" sldId="1964"/>
        </pc:sldMkLst>
      </pc:sldChg>
      <pc:sldChg chg="del">
        <pc:chgData name="Rogier Larik" userId="51aaedda-7a00-4a9d-ad63-71bfe67b23e1" providerId="ADAL" clId="{B634340D-EF7F-40B2-96A1-1C32A169CC0F}" dt="2024-04-26T11:35:14.078" v="2367"/>
        <pc:sldMkLst>
          <pc:docMk/>
          <pc:sldMk cId="338804832" sldId="1965"/>
        </pc:sldMkLst>
      </pc:sldChg>
      <pc:sldChg chg="addSp delSp modSp add mod ord modTransition modClrScheme delAnim chgLayout">
        <pc:chgData name="Rogier Larik" userId="51aaedda-7a00-4a9d-ad63-71bfe67b23e1" providerId="ADAL" clId="{B634340D-EF7F-40B2-96A1-1C32A169CC0F}" dt="2024-05-22T13:20:44.281" v="4849" actId="478"/>
        <pc:sldMkLst>
          <pc:docMk/>
          <pc:sldMk cId="1929926472" sldId="1966"/>
        </pc:sldMkLst>
      </pc:sldChg>
      <pc:sldChg chg="del">
        <pc:chgData name="Rogier Larik" userId="51aaedda-7a00-4a9d-ad63-71bfe67b23e1" providerId="ADAL" clId="{B634340D-EF7F-40B2-96A1-1C32A169CC0F}" dt="2024-04-26T11:35:14.078" v="2367"/>
        <pc:sldMkLst>
          <pc:docMk/>
          <pc:sldMk cId="1900444173" sldId="1967"/>
        </pc:sldMkLst>
      </pc:sldChg>
      <pc:sldChg chg="addSp modSp add mod modTransition">
        <pc:chgData name="Rogier Larik" userId="51aaedda-7a00-4a9d-ad63-71bfe67b23e1" providerId="ADAL" clId="{B634340D-EF7F-40B2-96A1-1C32A169CC0F}" dt="2024-05-22T13:19:01.805" v="4846"/>
        <pc:sldMkLst>
          <pc:docMk/>
          <pc:sldMk cId="499022243" sldId="1969"/>
        </pc:sldMkLst>
      </pc:sldChg>
      <pc:sldChg chg="del">
        <pc:chgData name="Rogier Larik" userId="51aaedda-7a00-4a9d-ad63-71bfe67b23e1" providerId="ADAL" clId="{B634340D-EF7F-40B2-96A1-1C32A169CC0F}" dt="2024-04-26T11:35:14.078" v="2367"/>
        <pc:sldMkLst>
          <pc:docMk/>
          <pc:sldMk cId="3952703743" sldId="1973"/>
        </pc:sldMkLst>
      </pc:sldChg>
      <pc:sldChg chg="del">
        <pc:chgData name="Rogier Larik" userId="51aaedda-7a00-4a9d-ad63-71bfe67b23e1" providerId="ADAL" clId="{B634340D-EF7F-40B2-96A1-1C32A169CC0F}" dt="2024-04-26T11:35:14.078" v="2367"/>
        <pc:sldMkLst>
          <pc:docMk/>
          <pc:sldMk cId="744708487" sldId="1974"/>
        </pc:sldMkLst>
      </pc:sldChg>
      <pc:sldChg chg="del">
        <pc:chgData name="Rogier Larik" userId="51aaedda-7a00-4a9d-ad63-71bfe67b23e1" providerId="ADAL" clId="{B634340D-EF7F-40B2-96A1-1C32A169CC0F}" dt="2024-04-26T11:35:14.078" v="2367"/>
        <pc:sldMkLst>
          <pc:docMk/>
          <pc:sldMk cId="340327369" sldId="1976"/>
        </pc:sldMkLst>
      </pc:sldChg>
      <pc:sldChg chg="modSp add del mod">
        <pc:chgData name="Rogier Larik" userId="51aaedda-7a00-4a9d-ad63-71bfe67b23e1" providerId="ADAL" clId="{B634340D-EF7F-40B2-96A1-1C32A169CC0F}" dt="2024-04-26T13:07:07.244" v="2735" actId="47"/>
        <pc:sldMkLst>
          <pc:docMk/>
          <pc:sldMk cId="2919751618" sldId="1981"/>
        </pc:sldMkLst>
      </pc:sldChg>
      <pc:sldChg chg="del">
        <pc:chgData name="Rogier Larik" userId="51aaedda-7a00-4a9d-ad63-71bfe67b23e1" providerId="ADAL" clId="{B634340D-EF7F-40B2-96A1-1C32A169CC0F}" dt="2024-04-26T11:35:14.078" v="2367"/>
        <pc:sldMkLst>
          <pc:docMk/>
          <pc:sldMk cId="4168477007" sldId="1994"/>
        </pc:sldMkLst>
      </pc:sldChg>
      <pc:sldChg chg="del">
        <pc:chgData name="Rogier Larik" userId="51aaedda-7a00-4a9d-ad63-71bfe67b23e1" providerId="ADAL" clId="{B634340D-EF7F-40B2-96A1-1C32A169CC0F}" dt="2024-04-26T11:35:14.078" v="2367"/>
        <pc:sldMkLst>
          <pc:docMk/>
          <pc:sldMk cId="394562040" sldId="2001"/>
        </pc:sldMkLst>
      </pc:sldChg>
      <pc:sldChg chg="del">
        <pc:chgData name="Rogier Larik" userId="51aaedda-7a00-4a9d-ad63-71bfe67b23e1" providerId="ADAL" clId="{B634340D-EF7F-40B2-96A1-1C32A169CC0F}" dt="2024-04-26T11:35:14.078" v="2367"/>
        <pc:sldMkLst>
          <pc:docMk/>
          <pc:sldMk cId="3111186852" sldId="2008"/>
        </pc:sldMkLst>
      </pc:sldChg>
      <pc:sldChg chg="del">
        <pc:chgData name="Rogier Larik" userId="51aaedda-7a00-4a9d-ad63-71bfe67b23e1" providerId="ADAL" clId="{B634340D-EF7F-40B2-96A1-1C32A169CC0F}" dt="2024-04-26T11:35:14.078" v="2367"/>
        <pc:sldMkLst>
          <pc:docMk/>
          <pc:sldMk cId="429583416" sldId="2009"/>
        </pc:sldMkLst>
      </pc:sldChg>
      <pc:sldChg chg="del">
        <pc:chgData name="Rogier Larik" userId="51aaedda-7a00-4a9d-ad63-71bfe67b23e1" providerId="ADAL" clId="{B634340D-EF7F-40B2-96A1-1C32A169CC0F}" dt="2024-04-26T11:35:14.078" v="2367"/>
        <pc:sldMkLst>
          <pc:docMk/>
          <pc:sldMk cId="3188528181" sldId="2010"/>
        </pc:sldMkLst>
      </pc:sldChg>
      <pc:sldChg chg="addSp delSp modSp mod modTransition modShow">
        <pc:chgData name="Rogier Larik" userId="51aaedda-7a00-4a9d-ad63-71bfe67b23e1" providerId="ADAL" clId="{B634340D-EF7F-40B2-96A1-1C32A169CC0F}" dt="2024-05-22T13:19:01.805" v="4846"/>
        <pc:sldMkLst>
          <pc:docMk/>
          <pc:sldMk cId="3221718765" sldId="2010"/>
        </pc:sldMkLst>
      </pc:sldChg>
      <pc:sldChg chg="del">
        <pc:chgData name="Rogier Larik" userId="51aaedda-7a00-4a9d-ad63-71bfe67b23e1" providerId="ADAL" clId="{B634340D-EF7F-40B2-96A1-1C32A169CC0F}" dt="2024-04-26T11:35:14.078" v="2367"/>
        <pc:sldMkLst>
          <pc:docMk/>
          <pc:sldMk cId="3053862229" sldId="2013"/>
        </pc:sldMkLst>
      </pc:sldChg>
      <pc:sldChg chg="delSp modSp del mod delAnim modAnim">
        <pc:chgData name="Rogier Larik" userId="51aaedda-7a00-4a9d-ad63-71bfe67b23e1" providerId="ADAL" clId="{B634340D-EF7F-40B2-96A1-1C32A169CC0F}" dt="2024-04-26T11:35:14.078" v="2367"/>
        <pc:sldMkLst>
          <pc:docMk/>
          <pc:sldMk cId="1746120054" sldId="2014"/>
        </pc:sldMkLst>
      </pc:sldChg>
      <pc:sldChg chg="addSp delSp modSp modTransition">
        <pc:chgData name="Rogier Larik" userId="51aaedda-7a00-4a9d-ad63-71bfe67b23e1" providerId="ADAL" clId="{B634340D-EF7F-40B2-96A1-1C32A169CC0F}" dt="2024-05-22T13:19:01.805" v="4846"/>
        <pc:sldMkLst>
          <pc:docMk/>
          <pc:sldMk cId="2045585636" sldId="2015"/>
        </pc:sldMkLst>
      </pc:sldChg>
      <pc:sldChg chg="addSp delSp modSp del mod ord modClrScheme chgLayout">
        <pc:chgData name="Rogier Larik" userId="51aaedda-7a00-4a9d-ad63-71bfe67b23e1" providerId="ADAL" clId="{B634340D-EF7F-40B2-96A1-1C32A169CC0F}" dt="2024-04-26T13:01:35.273" v="2680" actId="2696"/>
        <pc:sldMkLst>
          <pc:docMk/>
          <pc:sldMk cId="3586959902" sldId="2015"/>
        </pc:sldMkLst>
      </pc:sldChg>
      <pc:sldChg chg="addSp delSp modSp modTransition">
        <pc:chgData name="Rogier Larik" userId="51aaedda-7a00-4a9d-ad63-71bfe67b23e1" providerId="ADAL" clId="{B634340D-EF7F-40B2-96A1-1C32A169CC0F}" dt="2024-05-22T13:19:01.805" v="4846"/>
        <pc:sldMkLst>
          <pc:docMk/>
          <pc:sldMk cId="2290467489" sldId="2018"/>
        </pc:sldMkLst>
      </pc:sldChg>
      <pc:sldChg chg="addSp delSp modSp del mod ord modClrScheme chgLayout">
        <pc:chgData name="Rogier Larik" userId="51aaedda-7a00-4a9d-ad63-71bfe67b23e1" providerId="ADAL" clId="{B634340D-EF7F-40B2-96A1-1C32A169CC0F}" dt="2024-04-26T13:01:35.273" v="2680" actId="2696"/>
        <pc:sldMkLst>
          <pc:docMk/>
          <pc:sldMk cId="2614702400" sldId="2018"/>
        </pc:sldMkLst>
      </pc:sldChg>
      <pc:sldChg chg="del">
        <pc:chgData name="Rogier Larik" userId="51aaedda-7a00-4a9d-ad63-71bfe67b23e1" providerId="ADAL" clId="{B634340D-EF7F-40B2-96A1-1C32A169CC0F}" dt="2024-04-26T11:35:14.078" v="2367"/>
        <pc:sldMkLst>
          <pc:docMk/>
          <pc:sldMk cId="981078515" sldId="2019"/>
        </pc:sldMkLst>
      </pc:sldChg>
      <pc:sldChg chg="del">
        <pc:chgData name="Rogier Larik" userId="51aaedda-7a00-4a9d-ad63-71bfe67b23e1" providerId="ADAL" clId="{B634340D-EF7F-40B2-96A1-1C32A169CC0F}" dt="2024-04-26T11:35:14.078" v="2367"/>
        <pc:sldMkLst>
          <pc:docMk/>
          <pc:sldMk cId="3904626969" sldId="2025"/>
        </pc:sldMkLst>
      </pc:sldChg>
      <pc:sldChg chg="del">
        <pc:chgData name="Rogier Larik" userId="51aaedda-7a00-4a9d-ad63-71bfe67b23e1" providerId="ADAL" clId="{B634340D-EF7F-40B2-96A1-1C32A169CC0F}" dt="2024-04-26T11:35:14.078" v="2367"/>
        <pc:sldMkLst>
          <pc:docMk/>
          <pc:sldMk cId="2832942172" sldId="2028"/>
        </pc:sldMkLst>
      </pc:sldChg>
      <pc:sldChg chg="del">
        <pc:chgData name="Rogier Larik" userId="51aaedda-7a00-4a9d-ad63-71bfe67b23e1" providerId="ADAL" clId="{B634340D-EF7F-40B2-96A1-1C32A169CC0F}" dt="2024-04-26T11:35:14.078" v="2367"/>
        <pc:sldMkLst>
          <pc:docMk/>
          <pc:sldMk cId="2036461832" sldId="2032"/>
        </pc:sldMkLst>
      </pc:sldChg>
      <pc:sldChg chg="del">
        <pc:chgData name="Rogier Larik" userId="51aaedda-7a00-4a9d-ad63-71bfe67b23e1" providerId="ADAL" clId="{B634340D-EF7F-40B2-96A1-1C32A169CC0F}" dt="2024-04-26T11:35:14.078" v="2367"/>
        <pc:sldMkLst>
          <pc:docMk/>
          <pc:sldMk cId="1048226621" sldId="2033"/>
        </pc:sldMkLst>
      </pc:sldChg>
      <pc:sldChg chg="del">
        <pc:chgData name="Rogier Larik" userId="51aaedda-7a00-4a9d-ad63-71bfe67b23e1" providerId="ADAL" clId="{B634340D-EF7F-40B2-96A1-1C32A169CC0F}" dt="2024-04-26T11:35:14.078" v="2367"/>
        <pc:sldMkLst>
          <pc:docMk/>
          <pc:sldMk cId="1612768400" sldId="2034"/>
        </pc:sldMkLst>
      </pc:sldChg>
      <pc:sldChg chg="del">
        <pc:chgData name="Rogier Larik" userId="51aaedda-7a00-4a9d-ad63-71bfe67b23e1" providerId="ADAL" clId="{B634340D-EF7F-40B2-96A1-1C32A169CC0F}" dt="2024-04-26T11:35:14.078" v="2367"/>
        <pc:sldMkLst>
          <pc:docMk/>
          <pc:sldMk cId="804985466" sldId="2039"/>
        </pc:sldMkLst>
      </pc:sldChg>
      <pc:sldChg chg="del">
        <pc:chgData name="Rogier Larik" userId="51aaedda-7a00-4a9d-ad63-71bfe67b23e1" providerId="ADAL" clId="{B634340D-EF7F-40B2-96A1-1C32A169CC0F}" dt="2024-04-26T11:35:14.078" v="2367"/>
        <pc:sldMkLst>
          <pc:docMk/>
          <pc:sldMk cId="2146044030" sldId="2040"/>
        </pc:sldMkLst>
      </pc:sldChg>
      <pc:sldChg chg="del">
        <pc:chgData name="Rogier Larik" userId="51aaedda-7a00-4a9d-ad63-71bfe67b23e1" providerId="ADAL" clId="{B634340D-EF7F-40B2-96A1-1C32A169CC0F}" dt="2024-04-26T11:35:14.078" v="2367"/>
        <pc:sldMkLst>
          <pc:docMk/>
          <pc:sldMk cId="272214086" sldId="2051"/>
        </pc:sldMkLst>
      </pc:sldChg>
      <pc:sldChg chg="del">
        <pc:chgData name="Rogier Larik" userId="51aaedda-7a00-4a9d-ad63-71bfe67b23e1" providerId="ADAL" clId="{B634340D-EF7F-40B2-96A1-1C32A169CC0F}" dt="2024-04-26T11:35:14.078" v="2367"/>
        <pc:sldMkLst>
          <pc:docMk/>
          <pc:sldMk cId="311742554" sldId="2062"/>
        </pc:sldMkLst>
      </pc:sldChg>
      <pc:sldChg chg="del">
        <pc:chgData name="Rogier Larik" userId="51aaedda-7a00-4a9d-ad63-71bfe67b23e1" providerId="ADAL" clId="{B634340D-EF7F-40B2-96A1-1C32A169CC0F}" dt="2024-04-26T11:35:14.078" v="2367"/>
        <pc:sldMkLst>
          <pc:docMk/>
          <pc:sldMk cId="2075657571" sldId="2063"/>
        </pc:sldMkLst>
      </pc:sldChg>
      <pc:sldChg chg="del">
        <pc:chgData name="Rogier Larik" userId="51aaedda-7a00-4a9d-ad63-71bfe67b23e1" providerId="ADAL" clId="{B634340D-EF7F-40B2-96A1-1C32A169CC0F}" dt="2024-04-26T11:35:14.078" v="2367"/>
        <pc:sldMkLst>
          <pc:docMk/>
          <pc:sldMk cId="3737701012" sldId="2064"/>
        </pc:sldMkLst>
      </pc:sldChg>
      <pc:sldChg chg="del">
        <pc:chgData name="Rogier Larik" userId="51aaedda-7a00-4a9d-ad63-71bfe67b23e1" providerId="ADAL" clId="{B634340D-EF7F-40B2-96A1-1C32A169CC0F}" dt="2024-04-26T11:35:14.078" v="2367"/>
        <pc:sldMkLst>
          <pc:docMk/>
          <pc:sldMk cId="1207939476" sldId="2066"/>
        </pc:sldMkLst>
      </pc:sldChg>
      <pc:sldChg chg="del">
        <pc:chgData name="Rogier Larik" userId="51aaedda-7a00-4a9d-ad63-71bfe67b23e1" providerId="ADAL" clId="{B634340D-EF7F-40B2-96A1-1C32A169CC0F}" dt="2024-04-26T11:35:14.078" v="2367"/>
        <pc:sldMkLst>
          <pc:docMk/>
          <pc:sldMk cId="545432075" sldId="2067"/>
        </pc:sldMkLst>
      </pc:sldChg>
      <pc:sldChg chg="del">
        <pc:chgData name="Rogier Larik" userId="51aaedda-7a00-4a9d-ad63-71bfe67b23e1" providerId="ADAL" clId="{B634340D-EF7F-40B2-96A1-1C32A169CC0F}" dt="2024-04-26T11:35:14.078" v="2367"/>
        <pc:sldMkLst>
          <pc:docMk/>
          <pc:sldMk cId="2410258850" sldId="2068"/>
        </pc:sldMkLst>
      </pc:sldChg>
      <pc:sldChg chg="del">
        <pc:chgData name="Rogier Larik" userId="51aaedda-7a00-4a9d-ad63-71bfe67b23e1" providerId="ADAL" clId="{B634340D-EF7F-40B2-96A1-1C32A169CC0F}" dt="2024-04-26T11:35:14.078" v="2367"/>
        <pc:sldMkLst>
          <pc:docMk/>
          <pc:sldMk cId="2417299158" sldId="2069"/>
        </pc:sldMkLst>
      </pc:sldChg>
      <pc:sldChg chg="del">
        <pc:chgData name="Rogier Larik" userId="51aaedda-7a00-4a9d-ad63-71bfe67b23e1" providerId="ADAL" clId="{B634340D-EF7F-40B2-96A1-1C32A169CC0F}" dt="2024-04-26T11:35:14.078" v="2367"/>
        <pc:sldMkLst>
          <pc:docMk/>
          <pc:sldMk cId="306137926" sldId="2070"/>
        </pc:sldMkLst>
      </pc:sldChg>
      <pc:sldChg chg="del">
        <pc:chgData name="Rogier Larik" userId="51aaedda-7a00-4a9d-ad63-71bfe67b23e1" providerId="ADAL" clId="{B634340D-EF7F-40B2-96A1-1C32A169CC0F}" dt="2024-04-26T11:35:14.078" v="2367"/>
        <pc:sldMkLst>
          <pc:docMk/>
          <pc:sldMk cId="1970060927" sldId="2071"/>
        </pc:sldMkLst>
      </pc:sldChg>
      <pc:sldChg chg="del">
        <pc:chgData name="Rogier Larik" userId="51aaedda-7a00-4a9d-ad63-71bfe67b23e1" providerId="ADAL" clId="{B634340D-EF7F-40B2-96A1-1C32A169CC0F}" dt="2024-04-26T11:35:14.078" v="2367"/>
        <pc:sldMkLst>
          <pc:docMk/>
          <pc:sldMk cId="263018133" sldId="2072"/>
        </pc:sldMkLst>
      </pc:sldChg>
      <pc:sldChg chg="del">
        <pc:chgData name="Rogier Larik" userId="51aaedda-7a00-4a9d-ad63-71bfe67b23e1" providerId="ADAL" clId="{B634340D-EF7F-40B2-96A1-1C32A169CC0F}" dt="2024-04-26T11:35:14.078" v="2367"/>
        <pc:sldMkLst>
          <pc:docMk/>
          <pc:sldMk cId="175953638" sldId="2073"/>
        </pc:sldMkLst>
      </pc:sldChg>
      <pc:sldChg chg="addSp delSp modSp mod modTransition modClrScheme chgLayout modNotesTx">
        <pc:chgData name="Rogier Larik" userId="51aaedda-7a00-4a9d-ad63-71bfe67b23e1" providerId="ADAL" clId="{B634340D-EF7F-40B2-96A1-1C32A169CC0F}" dt="2024-05-22T13:19:01.805" v="4846"/>
        <pc:sldMkLst>
          <pc:docMk/>
          <pc:sldMk cId="1472770175" sldId="2074"/>
        </pc:sldMkLst>
      </pc:sldChg>
      <pc:sldChg chg="del">
        <pc:chgData name="Rogier Larik" userId="51aaedda-7a00-4a9d-ad63-71bfe67b23e1" providerId="ADAL" clId="{B634340D-EF7F-40B2-96A1-1C32A169CC0F}" dt="2024-04-26T11:35:14.078" v="2367"/>
        <pc:sldMkLst>
          <pc:docMk/>
          <pc:sldMk cId="2732950789" sldId="2081"/>
        </pc:sldMkLst>
      </pc:sldChg>
      <pc:sldChg chg="del">
        <pc:chgData name="Rogier Larik" userId="51aaedda-7a00-4a9d-ad63-71bfe67b23e1" providerId="ADAL" clId="{B634340D-EF7F-40B2-96A1-1C32A169CC0F}" dt="2024-04-26T11:35:14.078" v="2367"/>
        <pc:sldMkLst>
          <pc:docMk/>
          <pc:sldMk cId="3060131339" sldId="2082"/>
        </pc:sldMkLst>
      </pc:sldChg>
      <pc:sldChg chg="addSp delSp modSp del mod modClrScheme chgLayout">
        <pc:chgData name="Rogier Larik" userId="51aaedda-7a00-4a9d-ad63-71bfe67b23e1" providerId="ADAL" clId="{B634340D-EF7F-40B2-96A1-1C32A169CC0F}" dt="2024-04-26T13:20:34.214" v="3029" actId="47"/>
        <pc:sldMkLst>
          <pc:docMk/>
          <pc:sldMk cId="472448585" sldId="2083"/>
        </pc:sldMkLst>
      </pc:sldChg>
      <pc:sldChg chg="addSp delSp modSp mod modTransition modClrScheme modAnim chgLayout">
        <pc:chgData name="Rogier Larik" userId="51aaedda-7a00-4a9d-ad63-71bfe67b23e1" providerId="ADAL" clId="{B634340D-EF7F-40B2-96A1-1C32A169CC0F}" dt="2024-05-22T13:19:01.805" v="4846"/>
        <pc:sldMkLst>
          <pc:docMk/>
          <pc:sldMk cId="1852439485" sldId="2084"/>
        </pc:sldMkLst>
      </pc:sldChg>
      <pc:sldChg chg="del">
        <pc:chgData name="Rogier Larik" userId="51aaedda-7a00-4a9d-ad63-71bfe67b23e1" providerId="ADAL" clId="{B634340D-EF7F-40B2-96A1-1C32A169CC0F}" dt="2024-04-26T11:35:14.078" v="2367"/>
        <pc:sldMkLst>
          <pc:docMk/>
          <pc:sldMk cId="220025388" sldId="2085"/>
        </pc:sldMkLst>
      </pc:sldChg>
      <pc:sldChg chg="del">
        <pc:chgData name="Rogier Larik" userId="51aaedda-7a00-4a9d-ad63-71bfe67b23e1" providerId="ADAL" clId="{B634340D-EF7F-40B2-96A1-1C32A169CC0F}" dt="2024-04-26T11:35:14.078" v="2367"/>
        <pc:sldMkLst>
          <pc:docMk/>
          <pc:sldMk cId="1133563202" sldId="2086"/>
        </pc:sldMkLst>
      </pc:sldChg>
      <pc:sldChg chg="del">
        <pc:chgData name="Rogier Larik" userId="51aaedda-7a00-4a9d-ad63-71bfe67b23e1" providerId="ADAL" clId="{B634340D-EF7F-40B2-96A1-1C32A169CC0F}" dt="2024-04-26T11:35:14.078" v="2367"/>
        <pc:sldMkLst>
          <pc:docMk/>
          <pc:sldMk cId="737130046" sldId="2087"/>
        </pc:sldMkLst>
      </pc:sldChg>
      <pc:sldChg chg="del">
        <pc:chgData name="Rogier Larik" userId="51aaedda-7a00-4a9d-ad63-71bfe67b23e1" providerId="ADAL" clId="{B634340D-EF7F-40B2-96A1-1C32A169CC0F}" dt="2024-04-26T11:35:14.078" v="2367"/>
        <pc:sldMkLst>
          <pc:docMk/>
          <pc:sldMk cId="448284670" sldId="2088"/>
        </pc:sldMkLst>
      </pc:sldChg>
      <pc:sldChg chg="addSp delSp modSp del mod modTransition modNotesTx">
        <pc:chgData name="Rogier Larik" userId="51aaedda-7a00-4a9d-ad63-71bfe67b23e1" providerId="ADAL" clId="{B634340D-EF7F-40B2-96A1-1C32A169CC0F}" dt="2024-05-22T13:19:01.805" v="4846"/>
        <pc:sldMkLst>
          <pc:docMk/>
          <pc:sldMk cId="1557430930" sldId="2091"/>
        </pc:sldMkLst>
      </pc:sldChg>
      <pc:sldChg chg="del">
        <pc:chgData name="Rogier Larik" userId="51aaedda-7a00-4a9d-ad63-71bfe67b23e1" providerId="ADAL" clId="{B634340D-EF7F-40B2-96A1-1C32A169CC0F}" dt="2024-04-26T11:35:14.078" v="2367"/>
        <pc:sldMkLst>
          <pc:docMk/>
          <pc:sldMk cId="3024061003" sldId="2096"/>
        </pc:sldMkLst>
      </pc:sldChg>
      <pc:sldChg chg="del">
        <pc:chgData name="Rogier Larik" userId="51aaedda-7a00-4a9d-ad63-71bfe67b23e1" providerId="ADAL" clId="{B634340D-EF7F-40B2-96A1-1C32A169CC0F}" dt="2024-04-26T11:35:14.078" v="2367"/>
        <pc:sldMkLst>
          <pc:docMk/>
          <pc:sldMk cId="2772463165" sldId="2097"/>
        </pc:sldMkLst>
      </pc:sldChg>
      <pc:sldChg chg="del">
        <pc:chgData name="Rogier Larik" userId="51aaedda-7a00-4a9d-ad63-71bfe67b23e1" providerId="ADAL" clId="{B634340D-EF7F-40B2-96A1-1C32A169CC0F}" dt="2024-04-26T11:35:14.078" v="2367"/>
        <pc:sldMkLst>
          <pc:docMk/>
          <pc:sldMk cId="2359904734" sldId="2098"/>
        </pc:sldMkLst>
      </pc:sldChg>
      <pc:sldChg chg="del">
        <pc:chgData name="Rogier Larik" userId="51aaedda-7a00-4a9d-ad63-71bfe67b23e1" providerId="ADAL" clId="{B634340D-EF7F-40B2-96A1-1C32A169CC0F}" dt="2024-04-26T11:35:14.078" v="2367"/>
        <pc:sldMkLst>
          <pc:docMk/>
          <pc:sldMk cId="377293364" sldId="2099"/>
        </pc:sldMkLst>
      </pc:sldChg>
      <pc:sldChg chg="del">
        <pc:chgData name="Rogier Larik" userId="51aaedda-7a00-4a9d-ad63-71bfe67b23e1" providerId="ADAL" clId="{B634340D-EF7F-40B2-96A1-1C32A169CC0F}" dt="2024-04-26T11:35:14.078" v="2367"/>
        <pc:sldMkLst>
          <pc:docMk/>
          <pc:sldMk cId="3918624813" sldId="2100"/>
        </pc:sldMkLst>
      </pc:sldChg>
      <pc:sldChg chg="del">
        <pc:chgData name="Rogier Larik" userId="51aaedda-7a00-4a9d-ad63-71bfe67b23e1" providerId="ADAL" clId="{B634340D-EF7F-40B2-96A1-1C32A169CC0F}" dt="2024-04-26T11:35:14.078" v="2367"/>
        <pc:sldMkLst>
          <pc:docMk/>
          <pc:sldMk cId="46811750" sldId="2103"/>
        </pc:sldMkLst>
      </pc:sldChg>
      <pc:sldChg chg="del">
        <pc:chgData name="Rogier Larik" userId="51aaedda-7a00-4a9d-ad63-71bfe67b23e1" providerId="ADAL" clId="{B634340D-EF7F-40B2-96A1-1C32A169CC0F}" dt="2024-04-26T11:35:14.078" v="2367"/>
        <pc:sldMkLst>
          <pc:docMk/>
          <pc:sldMk cId="2038232873" sldId="2104"/>
        </pc:sldMkLst>
      </pc:sldChg>
      <pc:sldChg chg="del">
        <pc:chgData name="Rogier Larik" userId="51aaedda-7a00-4a9d-ad63-71bfe67b23e1" providerId="ADAL" clId="{B634340D-EF7F-40B2-96A1-1C32A169CC0F}" dt="2024-04-26T11:35:14.078" v="2367"/>
        <pc:sldMkLst>
          <pc:docMk/>
          <pc:sldMk cId="2697956651" sldId="2105"/>
        </pc:sldMkLst>
      </pc:sldChg>
      <pc:sldChg chg="del">
        <pc:chgData name="Rogier Larik" userId="51aaedda-7a00-4a9d-ad63-71bfe67b23e1" providerId="ADAL" clId="{B634340D-EF7F-40B2-96A1-1C32A169CC0F}" dt="2024-04-26T11:35:14.078" v="2367"/>
        <pc:sldMkLst>
          <pc:docMk/>
          <pc:sldMk cId="946238027" sldId="2108"/>
        </pc:sldMkLst>
      </pc:sldChg>
      <pc:sldChg chg="del">
        <pc:chgData name="Rogier Larik" userId="51aaedda-7a00-4a9d-ad63-71bfe67b23e1" providerId="ADAL" clId="{B634340D-EF7F-40B2-96A1-1C32A169CC0F}" dt="2024-04-26T11:35:14.078" v="2367"/>
        <pc:sldMkLst>
          <pc:docMk/>
          <pc:sldMk cId="2785038683" sldId="2112"/>
        </pc:sldMkLst>
      </pc:sldChg>
      <pc:sldChg chg="del">
        <pc:chgData name="Rogier Larik" userId="51aaedda-7a00-4a9d-ad63-71bfe67b23e1" providerId="ADAL" clId="{B634340D-EF7F-40B2-96A1-1C32A169CC0F}" dt="2024-04-26T11:35:14.078" v="2367"/>
        <pc:sldMkLst>
          <pc:docMk/>
          <pc:sldMk cId="1493960704" sldId="2113"/>
        </pc:sldMkLst>
      </pc:sldChg>
      <pc:sldChg chg="del">
        <pc:chgData name="Rogier Larik" userId="51aaedda-7a00-4a9d-ad63-71bfe67b23e1" providerId="ADAL" clId="{B634340D-EF7F-40B2-96A1-1C32A169CC0F}" dt="2024-04-26T11:35:14.078" v="2367"/>
        <pc:sldMkLst>
          <pc:docMk/>
          <pc:sldMk cId="297971415" sldId="2114"/>
        </pc:sldMkLst>
      </pc:sldChg>
      <pc:sldChg chg="del">
        <pc:chgData name="Rogier Larik" userId="51aaedda-7a00-4a9d-ad63-71bfe67b23e1" providerId="ADAL" clId="{B634340D-EF7F-40B2-96A1-1C32A169CC0F}" dt="2024-04-26T11:35:14.078" v="2367"/>
        <pc:sldMkLst>
          <pc:docMk/>
          <pc:sldMk cId="1614756253" sldId="2115"/>
        </pc:sldMkLst>
      </pc:sldChg>
      <pc:sldChg chg="del">
        <pc:chgData name="Rogier Larik" userId="51aaedda-7a00-4a9d-ad63-71bfe67b23e1" providerId="ADAL" clId="{B634340D-EF7F-40B2-96A1-1C32A169CC0F}" dt="2024-04-26T11:35:14.078" v="2367"/>
        <pc:sldMkLst>
          <pc:docMk/>
          <pc:sldMk cId="4204386757" sldId="2116"/>
        </pc:sldMkLst>
      </pc:sldChg>
      <pc:sldChg chg="addSp delSp modSp mod modTransition modClrScheme delAnim chgLayout">
        <pc:chgData name="Rogier Larik" userId="51aaedda-7a00-4a9d-ad63-71bfe67b23e1" providerId="ADAL" clId="{B634340D-EF7F-40B2-96A1-1C32A169CC0F}" dt="2024-05-22T13:20:42.192" v="4848" actId="478"/>
        <pc:sldMkLst>
          <pc:docMk/>
          <pc:sldMk cId="735666633" sldId="2117"/>
        </pc:sldMkLst>
      </pc:sldChg>
      <pc:sldChg chg="del">
        <pc:chgData name="Rogier Larik" userId="51aaedda-7a00-4a9d-ad63-71bfe67b23e1" providerId="ADAL" clId="{B634340D-EF7F-40B2-96A1-1C32A169CC0F}" dt="2024-04-26T11:35:14.078" v="2367"/>
        <pc:sldMkLst>
          <pc:docMk/>
          <pc:sldMk cId="3351904116" sldId="2120"/>
        </pc:sldMkLst>
      </pc:sldChg>
      <pc:sldChg chg="del">
        <pc:chgData name="Rogier Larik" userId="51aaedda-7a00-4a9d-ad63-71bfe67b23e1" providerId="ADAL" clId="{B634340D-EF7F-40B2-96A1-1C32A169CC0F}" dt="2024-04-26T11:35:14.078" v="2367"/>
        <pc:sldMkLst>
          <pc:docMk/>
          <pc:sldMk cId="3902311262" sldId="2122"/>
        </pc:sldMkLst>
      </pc:sldChg>
      <pc:sldChg chg="del">
        <pc:chgData name="Rogier Larik" userId="51aaedda-7a00-4a9d-ad63-71bfe67b23e1" providerId="ADAL" clId="{B634340D-EF7F-40B2-96A1-1C32A169CC0F}" dt="2024-04-26T11:35:14.078" v="2367"/>
        <pc:sldMkLst>
          <pc:docMk/>
          <pc:sldMk cId="2827557712" sldId="2123"/>
        </pc:sldMkLst>
      </pc:sldChg>
      <pc:sldChg chg="del">
        <pc:chgData name="Rogier Larik" userId="51aaedda-7a00-4a9d-ad63-71bfe67b23e1" providerId="ADAL" clId="{B634340D-EF7F-40B2-96A1-1C32A169CC0F}" dt="2024-04-26T11:35:14.078" v="2367"/>
        <pc:sldMkLst>
          <pc:docMk/>
          <pc:sldMk cId="1024274905" sldId="2124"/>
        </pc:sldMkLst>
      </pc:sldChg>
      <pc:sldChg chg="del">
        <pc:chgData name="Rogier Larik" userId="51aaedda-7a00-4a9d-ad63-71bfe67b23e1" providerId="ADAL" clId="{B634340D-EF7F-40B2-96A1-1C32A169CC0F}" dt="2024-04-26T11:35:14.078" v="2367"/>
        <pc:sldMkLst>
          <pc:docMk/>
          <pc:sldMk cId="2014192624" sldId="2125"/>
        </pc:sldMkLst>
      </pc:sldChg>
      <pc:sldChg chg="del">
        <pc:chgData name="Rogier Larik" userId="51aaedda-7a00-4a9d-ad63-71bfe67b23e1" providerId="ADAL" clId="{B634340D-EF7F-40B2-96A1-1C32A169CC0F}" dt="2024-04-26T11:35:14.078" v="2367"/>
        <pc:sldMkLst>
          <pc:docMk/>
          <pc:sldMk cId="4195507394" sldId="2126"/>
        </pc:sldMkLst>
      </pc:sldChg>
      <pc:sldChg chg="del">
        <pc:chgData name="Rogier Larik" userId="51aaedda-7a00-4a9d-ad63-71bfe67b23e1" providerId="ADAL" clId="{B634340D-EF7F-40B2-96A1-1C32A169CC0F}" dt="2024-04-26T11:35:14.078" v="2367"/>
        <pc:sldMkLst>
          <pc:docMk/>
          <pc:sldMk cId="3222959425" sldId="2127"/>
        </pc:sldMkLst>
      </pc:sldChg>
      <pc:sldChg chg="del">
        <pc:chgData name="Rogier Larik" userId="51aaedda-7a00-4a9d-ad63-71bfe67b23e1" providerId="ADAL" clId="{B634340D-EF7F-40B2-96A1-1C32A169CC0F}" dt="2024-04-26T11:35:14.078" v="2367"/>
        <pc:sldMkLst>
          <pc:docMk/>
          <pc:sldMk cId="1885490546" sldId="2128"/>
        </pc:sldMkLst>
      </pc:sldChg>
      <pc:sldChg chg="del">
        <pc:chgData name="Rogier Larik" userId="51aaedda-7a00-4a9d-ad63-71bfe67b23e1" providerId="ADAL" clId="{B634340D-EF7F-40B2-96A1-1C32A169CC0F}" dt="2024-04-26T11:35:14.078" v="2367"/>
        <pc:sldMkLst>
          <pc:docMk/>
          <pc:sldMk cId="3030015592" sldId="2129"/>
        </pc:sldMkLst>
      </pc:sldChg>
      <pc:sldChg chg="del">
        <pc:chgData name="Rogier Larik" userId="51aaedda-7a00-4a9d-ad63-71bfe67b23e1" providerId="ADAL" clId="{B634340D-EF7F-40B2-96A1-1C32A169CC0F}" dt="2024-04-26T11:35:14.078" v="2367"/>
        <pc:sldMkLst>
          <pc:docMk/>
          <pc:sldMk cId="846001593" sldId="2130"/>
        </pc:sldMkLst>
      </pc:sldChg>
      <pc:sldChg chg="del">
        <pc:chgData name="Rogier Larik" userId="51aaedda-7a00-4a9d-ad63-71bfe67b23e1" providerId="ADAL" clId="{B634340D-EF7F-40B2-96A1-1C32A169CC0F}" dt="2024-04-26T11:35:14.078" v="2367"/>
        <pc:sldMkLst>
          <pc:docMk/>
          <pc:sldMk cId="3675794385" sldId="2131"/>
        </pc:sldMkLst>
      </pc:sldChg>
      <pc:sldChg chg="del">
        <pc:chgData name="Rogier Larik" userId="51aaedda-7a00-4a9d-ad63-71bfe67b23e1" providerId="ADAL" clId="{B634340D-EF7F-40B2-96A1-1C32A169CC0F}" dt="2024-04-26T11:35:14.078" v="2367"/>
        <pc:sldMkLst>
          <pc:docMk/>
          <pc:sldMk cId="507086773" sldId="2132"/>
        </pc:sldMkLst>
      </pc:sldChg>
      <pc:sldChg chg="addSp delSp modSp mod modTransition modClrScheme chgLayout">
        <pc:chgData name="Rogier Larik" userId="51aaedda-7a00-4a9d-ad63-71bfe67b23e1" providerId="ADAL" clId="{B634340D-EF7F-40B2-96A1-1C32A169CC0F}" dt="2024-05-22T13:19:01.805" v="4846"/>
        <pc:sldMkLst>
          <pc:docMk/>
          <pc:sldMk cId="3184538490" sldId="2133"/>
        </pc:sldMkLst>
      </pc:sldChg>
      <pc:sldChg chg="del">
        <pc:chgData name="Rogier Larik" userId="51aaedda-7a00-4a9d-ad63-71bfe67b23e1" providerId="ADAL" clId="{B634340D-EF7F-40B2-96A1-1C32A169CC0F}" dt="2024-04-26T11:35:14.078" v="2367"/>
        <pc:sldMkLst>
          <pc:docMk/>
          <pc:sldMk cId="3286386737" sldId="2134"/>
        </pc:sldMkLst>
      </pc:sldChg>
      <pc:sldChg chg="del">
        <pc:chgData name="Rogier Larik" userId="51aaedda-7a00-4a9d-ad63-71bfe67b23e1" providerId="ADAL" clId="{B634340D-EF7F-40B2-96A1-1C32A169CC0F}" dt="2024-04-26T11:35:14.078" v="2367"/>
        <pc:sldMkLst>
          <pc:docMk/>
          <pc:sldMk cId="1945137181" sldId="2135"/>
        </pc:sldMkLst>
      </pc:sldChg>
      <pc:sldChg chg="del">
        <pc:chgData name="Rogier Larik" userId="51aaedda-7a00-4a9d-ad63-71bfe67b23e1" providerId="ADAL" clId="{B634340D-EF7F-40B2-96A1-1C32A169CC0F}" dt="2024-04-26T11:35:14.078" v="2367"/>
        <pc:sldMkLst>
          <pc:docMk/>
          <pc:sldMk cId="2182729473" sldId="2136"/>
        </pc:sldMkLst>
      </pc:sldChg>
      <pc:sldChg chg="del">
        <pc:chgData name="Rogier Larik" userId="51aaedda-7a00-4a9d-ad63-71bfe67b23e1" providerId="ADAL" clId="{B634340D-EF7F-40B2-96A1-1C32A169CC0F}" dt="2024-04-26T11:35:14.078" v="2367"/>
        <pc:sldMkLst>
          <pc:docMk/>
          <pc:sldMk cId="1083133994" sldId="2138"/>
        </pc:sldMkLst>
      </pc:sldChg>
      <pc:sldChg chg="del">
        <pc:chgData name="Rogier Larik" userId="51aaedda-7a00-4a9d-ad63-71bfe67b23e1" providerId="ADAL" clId="{B634340D-EF7F-40B2-96A1-1C32A169CC0F}" dt="2024-04-26T11:35:14.078" v="2367"/>
        <pc:sldMkLst>
          <pc:docMk/>
          <pc:sldMk cId="1505290051" sldId="2139"/>
        </pc:sldMkLst>
      </pc:sldChg>
      <pc:sldChg chg="modSp del mod modClrScheme chgLayout">
        <pc:chgData name="Rogier Larik" userId="51aaedda-7a00-4a9d-ad63-71bfe67b23e1" providerId="ADAL" clId="{B634340D-EF7F-40B2-96A1-1C32A169CC0F}" dt="2024-04-26T13:07:07.244" v="2735" actId="47"/>
        <pc:sldMkLst>
          <pc:docMk/>
          <pc:sldMk cId="2755349852" sldId="2140"/>
        </pc:sldMkLst>
      </pc:sldChg>
      <pc:sldChg chg="del">
        <pc:chgData name="Rogier Larik" userId="51aaedda-7a00-4a9d-ad63-71bfe67b23e1" providerId="ADAL" clId="{B634340D-EF7F-40B2-96A1-1C32A169CC0F}" dt="2024-04-26T11:35:14.078" v="2367"/>
        <pc:sldMkLst>
          <pc:docMk/>
          <pc:sldMk cId="2968413081" sldId="2141"/>
        </pc:sldMkLst>
      </pc:sldChg>
      <pc:sldChg chg="del">
        <pc:chgData name="Rogier Larik" userId="51aaedda-7a00-4a9d-ad63-71bfe67b23e1" providerId="ADAL" clId="{B634340D-EF7F-40B2-96A1-1C32A169CC0F}" dt="2024-04-26T11:35:14.078" v="2367"/>
        <pc:sldMkLst>
          <pc:docMk/>
          <pc:sldMk cId="842254261" sldId="2142"/>
        </pc:sldMkLst>
      </pc:sldChg>
      <pc:sldChg chg="del">
        <pc:chgData name="Rogier Larik" userId="51aaedda-7a00-4a9d-ad63-71bfe67b23e1" providerId="ADAL" clId="{B634340D-EF7F-40B2-96A1-1C32A169CC0F}" dt="2024-04-26T11:35:14.078" v="2367"/>
        <pc:sldMkLst>
          <pc:docMk/>
          <pc:sldMk cId="3620813008" sldId="2143"/>
        </pc:sldMkLst>
      </pc:sldChg>
      <pc:sldChg chg="del">
        <pc:chgData name="Rogier Larik" userId="51aaedda-7a00-4a9d-ad63-71bfe67b23e1" providerId="ADAL" clId="{B634340D-EF7F-40B2-96A1-1C32A169CC0F}" dt="2024-04-26T11:35:14.078" v="2367"/>
        <pc:sldMkLst>
          <pc:docMk/>
          <pc:sldMk cId="2857292128" sldId="2144"/>
        </pc:sldMkLst>
      </pc:sldChg>
      <pc:sldChg chg="del">
        <pc:chgData name="Rogier Larik" userId="51aaedda-7a00-4a9d-ad63-71bfe67b23e1" providerId="ADAL" clId="{B634340D-EF7F-40B2-96A1-1C32A169CC0F}" dt="2024-04-26T11:35:14.078" v="2367"/>
        <pc:sldMkLst>
          <pc:docMk/>
          <pc:sldMk cId="3248967559" sldId="2145"/>
        </pc:sldMkLst>
      </pc:sldChg>
      <pc:sldChg chg="del">
        <pc:chgData name="Rogier Larik" userId="51aaedda-7a00-4a9d-ad63-71bfe67b23e1" providerId="ADAL" clId="{B634340D-EF7F-40B2-96A1-1C32A169CC0F}" dt="2024-04-26T11:35:14.078" v="2367"/>
        <pc:sldMkLst>
          <pc:docMk/>
          <pc:sldMk cId="1030640684" sldId="2146"/>
        </pc:sldMkLst>
      </pc:sldChg>
      <pc:sldChg chg="del">
        <pc:chgData name="Rogier Larik" userId="51aaedda-7a00-4a9d-ad63-71bfe67b23e1" providerId="ADAL" clId="{B634340D-EF7F-40B2-96A1-1C32A169CC0F}" dt="2024-04-26T11:35:14.078" v="2367"/>
        <pc:sldMkLst>
          <pc:docMk/>
          <pc:sldMk cId="3233470033" sldId="2147"/>
        </pc:sldMkLst>
      </pc:sldChg>
      <pc:sldChg chg="del">
        <pc:chgData name="Rogier Larik" userId="51aaedda-7a00-4a9d-ad63-71bfe67b23e1" providerId="ADAL" clId="{B634340D-EF7F-40B2-96A1-1C32A169CC0F}" dt="2024-04-26T11:35:14.078" v="2367"/>
        <pc:sldMkLst>
          <pc:docMk/>
          <pc:sldMk cId="418949189" sldId="2149"/>
        </pc:sldMkLst>
      </pc:sldChg>
      <pc:sldChg chg="del">
        <pc:chgData name="Rogier Larik" userId="51aaedda-7a00-4a9d-ad63-71bfe67b23e1" providerId="ADAL" clId="{B634340D-EF7F-40B2-96A1-1C32A169CC0F}" dt="2024-04-26T11:35:14.078" v="2367"/>
        <pc:sldMkLst>
          <pc:docMk/>
          <pc:sldMk cId="2861418575" sldId="2155"/>
        </pc:sldMkLst>
      </pc:sldChg>
      <pc:sldChg chg="del">
        <pc:chgData name="Rogier Larik" userId="51aaedda-7a00-4a9d-ad63-71bfe67b23e1" providerId="ADAL" clId="{B634340D-EF7F-40B2-96A1-1C32A169CC0F}" dt="2024-04-26T11:35:14.078" v="2367"/>
        <pc:sldMkLst>
          <pc:docMk/>
          <pc:sldMk cId="3706958349" sldId="2156"/>
        </pc:sldMkLst>
      </pc:sldChg>
      <pc:sldChg chg="del">
        <pc:chgData name="Rogier Larik" userId="51aaedda-7a00-4a9d-ad63-71bfe67b23e1" providerId="ADAL" clId="{B634340D-EF7F-40B2-96A1-1C32A169CC0F}" dt="2024-04-26T11:35:14.078" v="2367"/>
        <pc:sldMkLst>
          <pc:docMk/>
          <pc:sldMk cId="3235131423" sldId="2161"/>
        </pc:sldMkLst>
      </pc:sldChg>
      <pc:sldChg chg="del">
        <pc:chgData name="Rogier Larik" userId="51aaedda-7a00-4a9d-ad63-71bfe67b23e1" providerId="ADAL" clId="{B634340D-EF7F-40B2-96A1-1C32A169CC0F}" dt="2024-04-26T11:35:14.078" v="2367"/>
        <pc:sldMkLst>
          <pc:docMk/>
          <pc:sldMk cId="583984622" sldId="2163"/>
        </pc:sldMkLst>
      </pc:sldChg>
      <pc:sldChg chg="del">
        <pc:chgData name="Rogier Larik" userId="51aaedda-7a00-4a9d-ad63-71bfe67b23e1" providerId="ADAL" clId="{B634340D-EF7F-40B2-96A1-1C32A169CC0F}" dt="2024-04-26T11:35:14.078" v="2367"/>
        <pc:sldMkLst>
          <pc:docMk/>
          <pc:sldMk cId="120088074" sldId="2165"/>
        </pc:sldMkLst>
      </pc:sldChg>
      <pc:sldChg chg="del">
        <pc:chgData name="Rogier Larik" userId="51aaedda-7a00-4a9d-ad63-71bfe67b23e1" providerId="ADAL" clId="{B634340D-EF7F-40B2-96A1-1C32A169CC0F}" dt="2024-04-26T11:35:14.078" v="2367"/>
        <pc:sldMkLst>
          <pc:docMk/>
          <pc:sldMk cId="3419640179" sldId="2166"/>
        </pc:sldMkLst>
      </pc:sldChg>
      <pc:sldChg chg="del">
        <pc:chgData name="Rogier Larik" userId="51aaedda-7a00-4a9d-ad63-71bfe67b23e1" providerId="ADAL" clId="{B634340D-EF7F-40B2-96A1-1C32A169CC0F}" dt="2024-04-26T11:35:14.078" v="2367"/>
        <pc:sldMkLst>
          <pc:docMk/>
          <pc:sldMk cId="344565635" sldId="2167"/>
        </pc:sldMkLst>
      </pc:sldChg>
      <pc:sldChg chg="del">
        <pc:chgData name="Rogier Larik" userId="51aaedda-7a00-4a9d-ad63-71bfe67b23e1" providerId="ADAL" clId="{B634340D-EF7F-40B2-96A1-1C32A169CC0F}" dt="2024-04-26T11:35:14.078" v="2367"/>
        <pc:sldMkLst>
          <pc:docMk/>
          <pc:sldMk cId="81853882" sldId="2168"/>
        </pc:sldMkLst>
      </pc:sldChg>
      <pc:sldChg chg="del">
        <pc:chgData name="Rogier Larik" userId="51aaedda-7a00-4a9d-ad63-71bfe67b23e1" providerId="ADAL" clId="{B634340D-EF7F-40B2-96A1-1C32A169CC0F}" dt="2024-04-26T11:35:14.078" v="2367"/>
        <pc:sldMkLst>
          <pc:docMk/>
          <pc:sldMk cId="1380567214" sldId="2169"/>
        </pc:sldMkLst>
      </pc:sldChg>
      <pc:sldChg chg="del">
        <pc:chgData name="Rogier Larik" userId="51aaedda-7a00-4a9d-ad63-71bfe67b23e1" providerId="ADAL" clId="{B634340D-EF7F-40B2-96A1-1C32A169CC0F}" dt="2024-04-26T11:35:14.078" v="2367"/>
        <pc:sldMkLst>
          <pc:docMk/>
          <pc:sldMk cId="3192019016" sldId="2170"/>
        </pc:sldMkLst>
      </pc:sldChg>
      <pc:sldChg chg="del">
        <pc:chgData name="Rogier Larik" userId="51aaedda-7a00-4a9d-ad63-71bfe67b23e1" providerId="ADAL" clId="{B634340D-EF7F-40B2-96A1-1C32A169CC0F}" dt="2024-04-26T11:35:14.078" v="2367"/>
        <pc:sldMkLst>
          <pc:docMk/>
          <pc:sldMk cId="773948691" sldId="2172"/>
        </pc:sldMkLst>
      </pc:sldChg>
      <pc:sldChg chg="del">
        <pc:chgData name="Rogier Larik" userId="51aaedda-7a00-4a9d-ad63-71bfe67b23e1" providerId="ADAL" clId="{B634340D-EF7F-40B2-96A1-1C32A169CC0F}" dt="2024-04-26T11:35:14.078" v="2367"/>
        <pc:sldMkLst>
          <pc:docMk/>
          <pc:sldMk cId="281602323" sldId="2173"/>
        </pc:sldMkLst>
      </pc:sldChg>
      <pc:sldChg chg="del">
        <pc:chgData name="Rogier Larik" userId="51aaedda-7a00-4a9d-ad63-71bfe67b23e1" providerId="ADAL" clId="{B634340D-EF7F-40B2-96A1-1C32A169CC0F}" dt="2024-04-26T11:35:14.078" v="2367"/>
        <pc:sldMkLst>
          <pc:docMk/>
          <pc:sldMk cId="980813494" sldId="2174"/>
        </pc:sldMkLst>
      </pc:sldChg>
      <pc:sldChg chg="del">
        <pc:chgData name="Rogier Larik" userId="51aaedda-7a00-4a9d-ad63-71bfe67b23e1" providerId="ADAL" clId="{B634340D-EF7F-40B2-96A1-1C32A169CC0F}" dt="2024-04-26T11:35:14.078" v="2367"/>
        <pc:sldMkLst>
          <pc:docMk/>
          <pc:sldMk cId="1644405602" sldId="2175"/>
        </pc:sldMkLst>
      </pc:sldChg>
      <pc:sldChg chg="del">
        <pc:chgData name="Rogier Larik" userId="51aaedda-7a00-4a9d-ad63-71bfe67b23e1" providerId="ADAL" clId="{B634340D-EF7F-40B2-96A1-1C32A169CC0F}" dt="2024-04-26T11:35:14.078" v="2367"/>
        <pc:sldMkLst>
          <pc:docMk/>
          <pc:sldMk cId="62438891" sldId="2176"/>
        </pc:sldMkLst>
      </pc:sldChg>
      <pc:sldChg chg="del">
        <pc:chgData name="Rogier Larik" userId="51aaedda-7a00-4a9d-ad63-71bfe67b23e1" providerId="ADAL" clId="{B634340D-EF7F-40B2-96A1-1C32A169CC0F}" dt="2024-04-26T11:35:14.078" v="2367"/>
        <pc:sldMkLst>
          <pc:docMk/>
          <pc:sldMk cId="4073230853" sldId="2177"/>
        </pc:sldMkLst>
      </pc:sldChg>
      <pc:sldChg chg="del">
        <pc:chgData name="Rogier Larik" userId="51aaedda-7a00-4a9d-ad63-71bfe67b23e1" providerId="ADAL" clId="{B634340D-EF7F-40B2-96A1-1C32A169CC0F}" dt="2024-04-26T11:35:14.078" v="2367"/>
        <pc:sldMkLst>
          <pc:docMk/>
          <pc:sldMk cId="1208846174" sldId="2178"/>
        </pc:sldMkLst>
      </pc:sldChg>
      <pc:sldChg chg="del">
        <pc:chgData name="Rogier Larik" userId="51aaedda-7a00-4a9d-ad63-71bfe67b23e1" providerId="ADAL" clId="{B634340D-EF7F-40B2-96A1-1C32A169CC0F}" dt="2024-04-26T11:35:14.078" v="2367"/>
        <pc:sldMkLst>
          <pc:docMk/>
          <pc:sldMk cId="1685450759" sldId="2179"/>
        </pc:sldMkLst>
      </pc:sldChg>
      <pc:sldChg chg="del">
        <pc:chgData name="Rogier Larik" userId="51aaedda-7a00-4a9d-ad63-71bfe67b23e1" providerId="ADAL" clId="{B634340D-EF7F-40B2-96A1-1C32A169CC0F}" dt="2024-04-26T11:35:14.078" v="2367"/>
        <pc:sldMkLst>
          <pc:docMk/>
          <pc:sldMk cId="4071968341" sldId="2180"/>
        </pc:sldMkLst>
      </pc:sldChg>
      <pc:sldChg chg="del">
        <pc:chgData name="Rogier Larik" userId="51aaedda-7a00-4a9d-ad63-71bfe67b23e1" providerId="ADAL" clId="{B634340D-EF7F-40B2-96A1-1C32A169CC0F}" dt="2024-04-26T11:35:14.078" v="2367"/>
        <pc:sldMkLst>
          <pc:docMk/>
          <pc:sldMk cId="1537230655" sldId="2181"/>
        </pc:sldMkLst>
      </pc:sldChg>
      <pc:sldChg chg="del">
        <pc:chgData name="Rogier Larik" userId="51aaedda-7a00-4a9d-ad63-71bfe67b23e1" providerId="ADAL" clId="{B634340D-EF7F-40B2-96A1-1C32A169CC0F}" dt="2024-04-26T11:35:14.078" v="2367"/>
        <pc:sldMkLst>
          <pc:docMk/>
          <pc:sldMk cId="2782728601" sldId="2182"/>
        </pc:sldMkLst>
      </pc:sldChg>
      <pc:sldChg chg="del">
        <pc:chgData name="Rogier Larik" userId="51aaedda-7a00-4a9d-ad63-71bfe67b23e1" providerId="ADAL" clId="{B634340D-EF7F-40B2-96A1-1C32A169CC0F}" dt="2024-04-26T11:35:14.078" v="2367"/>
        <pc:sldMkLst>
          <pc:docMk/>
          <pc:sldMk cId="975960409" sldId="2183"/>
        </pc:sldMkLst>
      </pc:sldChg>
      <pc:sldChg chg="del">
        <pc:chgData name="Rogier Larik" userId="51aaedda-7a00-4a9d-ad63-71bfe67b23e1" providerId="ADAL" clId="{B634340D-EF7F-40B2-96A1-1C32A169CC0F}" dt="2024-04-26T11:35:14.078" v="2367"/>
        <pc:sldMkLst>
          <pc:docMk/>
          <pc:sldMk cId="1289899592" sldId="2184"/>
        </pc:sldMkLst>
      </pc:sldChg>
      <pc:sldChg chg="del">
        <pc:chgData name="Rogier Larik" userId="51aaedda-7a00-4a9d-ad63-71bfe67b23e1" providerId="ADAL" clId="{B634340D-EF7F-40B2-96A1-1C32A169CC0F}" dt="2024-04-26T11:35:14.078" v="2367"/>
        <pc:sldMkLst>
          <pc:docMk/>
          <pc:sldMk cId="2705221897" sldId="2185"/>
        </pc:sldMkLst>
      </pc:sldChg>
      <pc:sldChg chg="del">
        <pc:chgData name="Rogier Larik" userId="51aaedda-7a00-4a9d-ad63-71bfe67b23e1" providerId="ADAL" clId="{B634340D-EF7F-40B2-96A1-1C32A169CC0F}" dt="2024-04-26T11:35:14.078" v="2367"/>
        <pc:sldMkLst>
          <pc:docMk/>
          <pc:sldMk cId="2033313553" sldId="2186"/>
        </pc:sldMkLst>
      </pc:sldChg>
      <pc:sldChg chg="del">
        <pc:chgData name="Rogier Larik" userId="51aaedda-7a00-4a9d-ad63-71bfe67b23e1" providerId="ADAL" clId="{B634340D-EF7F-40B2-96A1-1C32A169CC0F}" dt="2024-04-26T11:35:14.078" v="2367"/>
        <pc:sldMkLst>
          <pc:docMk/>
          <pc:sldMk cId="3132340134" sldId="2187"/>
        </pc:sldMkLst>
      </pc:sldChg>
      <pc:sldChg chg="del">
        <pc:chgData name="Rogier Larik" userId="51aaedda-7a00-4a9d-ad63-71bfe67b23e1" providerId="ADAL" clId="{B634340D-EF7F-40B2-96A1-1C32A169CC0F}" dt="2024-04-26T11:35:14.078" v="2367"/>
        <pc:sldMkLst>
          <pc:docMk/>
          <pc:sldMk cId="3690909769" sldId="2188"/>
        </pc:sldMkLst>
      </pc:sldChg>
      <pc:sldChg chg="del">
        <pc:chgData name="Rogier Larik" userId="51aaedda-7a00-4a9d-ad63-71bfe67b23e1" providerId="ADAL" clId="{B634340D-EF7F-40B2-96A1-1C32A169CC0F}" dt="2024-04-26T11:35:14.078" v="2367"/>
        <pc:sldMkLst>
          <pc:docMk/>
          <pc:sldMk cId="3868801751" sldId="2189"/>
        </pc:sldMkLst>
      </pc:sldChg>
      <pc:sldChg chg="del">
        <pc:chgData name="Rogier Larik" userId="51aaedda-7a00-4a9d-ad63-71bfe67b23e1" providerId="ADAL" clId="{B634340D-EF7F-40B2-96A1-1C32A169CC0F}" dt="2024-04-26T11:35:14.078" v="2367"/>
        <pc:sldMkLst>
          <pc:docMk/>
          <pc:sldMk cId="1586827083" sldId="2190"/>
        </pc:sldMkLst>
      </pc:sldChg>
      <pc:sldChg chg="del">
        <pc:chgData name="Rogier Larik" userId="51aaedda-7a00-4a9d-ad63-71bfe67b23e1" providerId="ADAL" clId="{B634340D-EF7F-40B2-96A1-1C32A169CC0F}" dt="2024-04-26T11:35:14.078" v="2367"/>
        <pc:sldMkLst>
          <pc:docMk/>
          <pc:sldMk cId="2009848953" sldId="2191"/>
        </pc:sldMkLst>
      </pc:sldChg>
      <pc:sldChg chg="del">
        <pc:chgData name="Rogier Larik" userId="51aaedda-7a00-4a9d-ad63-71bfe67b23e1" providerId="ADAL" clId="{B634340D-EF7F-40B2-96A1-1C32A169CC0F}" dt="2024-04-26T11:35:14.078" v="2367"/>
        <pc:sldMkLst>
          <pc:docMk/>
          <pc:sldMk cId="4111734640" sldId="2192"/>
        </pc:sldMkLst>
      </pc:sldChg>
      <pc:sldChg chg="del">
        <pc:chgData name="Rogier Larik" userId="51aaedda-7a00-4a9d-ad63-71bfe67b23e1" providerId="ADAL" clId="{B634340D-EF7F-40B2-96A1-1C32A169CC0F}" dt="2024-04-26T11:35:14.078" v="2367"/>
        <pc:sldMkLst>
          <pc:docMk/>
          <pc:sldMk cId="3503570884" sldId="2193"/>
        </pc:sldMkLst>
      </pc:sldChg>
      <pc:sldChg chg="del">
        <pc:chgData name="Rogier Larik" userId="51aaedda-7a00-4a9d-ad63-71bfe67b23e1" providerId="ADAL" clId="{B634340D-EF7F-40B2-96A1-1C32A169CC0F}" dt="2024-04-26T11:35:14.078" v="2367"/>
        <pc:sldMkLst>
          <pc:docMk/>
          <pc:sldMk cId="3818733878" sldId="2194"/>
        </pc:sldMkLst>
      </pc:sldChg>
      <pc:sldChg chg="add del ord">
        <pc:chgData name="Rogier Larik" userId="51aaedda-7a00-4a9d-ad63-71bfe67b23e1" providerId="ADAL" clId="{B634340D-EF7F-40B2-96A1-1C32A169CC0F}" dt="2024-04-26T13:18:24.645" v="3022" actId="47"/>
        <pc:sldMkLst>
          <pc:docMk/>
          <pc:sldMk cId="220129728" sldId="2195"/>
        </pc:sldMkLst>
      </pc:sldChg>
      <pc:sldChg chg="addSp delSp modSp del mod ord modClrScheme chgLayout modNotesTx">
        <pc:chgData name="Rogier Larik" userId="51aaedda-7a00-4a9d-ad63-71bfe67b23e1" providerId="ADAL" clId="{B634340D-EF7F-40B2-96A1-1C32A169CC0F}" dt="2024-04-25T13:11:36.167" v="2079" actId="2696"/>
        <pc:sldMkLst>
          <pc:docMk/>
          <pc:sldMk cId="3525654224" sldId="2195"/>
        </pc:sldMkLst>
      </pc:sldChg>
      <pc:sldChg chg="del">
        <pc:chgData name="Rogier Larik" userId="51aaedda-7a00-4a9d-ad63-71bfe67b23e1" providerId="ADAL" clId="{B634340D-EF7F-40B2-96A1-1C32A169CC0F}" dt="2024-04-26T11:35:14.078" v="2367"/>
        <pc:sldMkLst>
          <pc:docMk/>
          <pc:sldMk cId="2338384089" sldId="2196"/>
        </pc:sldMkLst>
      </pc:sldChg>
      <pc:sldChg chg="del">
        <pc:chgData name="Rogier Larik" userId="51aaedda-7a00-4a9d-ad63-71bfe67b23e1" providerId="ADAL" clId="{B634340D-EF7F-40B2-96A1-1C32A169CC0F}" dt="2024-04-26T11:35:14.078" v="2367"/>
        <pc:sldMkLst>
          <pc:docMk/>
          <pc:sldMk cId="1271742362" sldId="2197"/>
        </pc:sldMkLst>
      </pc:sldChg>
      <pc:sldChg chg="del">
        <pc:chgData name="Rogier Larik" userId="51aaedda-7a00-4a9d-ad63-71bfe67b23e1" providerId="ADAL" clId="{B634340D-EF7F-40B2-96A1-1C32A169CC0F}" dt="2024-04-26T11:35:14.078" v="2367"/>
        <pc:sldMkLst>
          <pc:docMk/>
          <pc:sldMk cId="1739096445" sldId="2198"/>
        </pc:sldMkLst>
      </pc:sldChg>
      <pc:sldChg chg="modSp del mod modClrScheme chgLayout">
        <pc:chgData name="Rogier Larik" userId="51aaedda-7a00-4a9d-ad63-71bfe67b23e1" providerId="ADAL" clId="{B634340D-EF7F-40B2-96A1-1C32A169CC0F}" dt="2024-04-26T13:07:07.244" v="2735" actId="47"/>
        <pc:sldMkLst>
          <pc:docMk/>
          <pc:sldMk cId="948471943" sldId="2199"/>
        </pc:sldMkLst>
      </pc:sldChg>
      <pc:sldChg chg="del">
        <pc:chgData name="Rogier Larik" userId="51aaedda-7a00-4a9d-ad63-71bfe67b23e1" providerId="ADAL" clId="{B634340D-EF7F-40B2-96A1-1C32A169CC0F}" dt="2024-04-26T11:35:14.078" v="2367"/>
        <pc:sldMkLst>
          <pc:docMk/>
          <pc:sldMk cId="965012111" sldId="2200"/>
        </pc:sldMkLst>
      </pc:sldChg>
      <pc:sldChg chg="addSp modSp mod modTransition">
        <pc:chgData name="Rogier Larik" userId="51aaedda-7a00-4a9d-ad63-71bfe67b23e1" providerId="ADAL" clId="{B634340D-EF7F-40B2-96A1-1C32A169CC0F}" dt="2024-05-22T13:19:01.805" v="4846"/>
        <pc:sldMkLst>
          <pc:docMk/>
          <pc:sldMk cId="1313096797" sldId="2200"/>
        </pc:sldMkLst>
      </pc:sldChg>
      <pc:sldChg chg="del">
        <pc:chgData name="Rogier Larik" userId="51aaedda-7a00-4a9d-ad63-71bfe67b23e1" providerId="ADAL" clId="{B634340D-EF7F-40B2-96A1-1C32A169CC0F}" dt="2024-04-26T11:35:14.078" v="2367"/>
        <pc:sldMkLst>
          <pc:docMk/>
          <pc:sldMk cId="2010296347" sldId="2201"/>
        </pc:sldMkLst>
      </pc:sldChg>
      <pc:sldChg chg="del">
        <pc:chgData name="Rogier Larik" userId="51aaedda-7a00-4a9d-ad63-71bfe67b23e1" providerId="ADAL" clId="{B634340D-EF7F-40B2-96A1-1C32A169CC0F}" dt="2024-04-26T11:35:14.078" v="2367"/>
        <pc:sldMkLst>
          <pc:docMk/>
          <pc:sldMk cId="1710896134" sldId="2202"/>
        </pc:sldMkLst>
      </pc:sldChg>
      <pc:sldChg chg="del">
        <pc:chgData name="Rogier Larik" userId="51aaedda-7a00-4a9d-ad63-71bfe67b23e1" providerId="ADAL" clId="{B634340D-EF7F-40B2-96A1-1C32A169CC0F}" dt="2024-04-26T11:35:14.078" v="2367"/>
        <pc:sldMkLst>
          <pc:docMk/>
          <pc:sldMk cId="3996123670" sldId="2204"/>
        </pc:sldMkLst>
      </pc:sldChg>
      <pc:sldChg chg="addSp delSp modSp del mod ord modTransition modAnim modShow modNotesTx">
        <pc:chgData name="Rogier Larik" userId="51aaedda-7a00-4a9d-ad63-71bfe67b23e1" providerId="ADAL" clId="{B634340D-EF7F-40B2-96A1-1C32A169CC0F}" dt="2024-05-22T13:19:01.805" v="4846"/>
        <pc:sldMkLst>
          <pc:docMk/>
          <pc:sldMk cId="1737733959" sldId="2207"/>
        </pc:sldMkLst>
      </pc:sldChg>
      <pc:sldChg chg="del">
        <pc:chgData name="Rogier Larik" userId="51aaedda-7a00-4a9d-ad63-71bfe67b23e1" providerId="ADAL" clId="{B634340D-EF7F-40B2-96A1-1C32A169CC0F}" dt="2024-04-26T11:35:14.078" v="2367"/>
        <pc:sldMkLst>
          <pc:docMk/>
          <pc:sldMk cId="4292847247" sldId="2208"/>
        </pc:sldMkLst>
      </pc:sldChg>
      <pc:sldChg chg="addSp delSp modSp del mod">
        <pc:chgData name="Rogier Larik" userId="51aaedda-7a00-4a9d-ad63-71bfe67b23e1" providerId="ADAL" clId="{B634340D-EF7F-40B2-96A1-1C32A169CC0F}" dt="2024-04-26T12:32:08.294" v="2406" actId="47"/>
        <pc:sldMkLst>
          <pc:docMk/>
          <pc:sldMk cId="2408344598" sldId="2240"/>
        </pc:sldMkLst>
      </pc:sldChg>
      <pc:sldChg chg="addSp delSp modSp mod modTransition">
        <pc:chgData name="Rogier Larik" userId="51aaedda-7a00-4a9d-ad63-71bfe67b23e1" providerId="ADAL" clId="{B634340D-EF7F-40B2-96A1-1C32A169CC0F}" dt="2024-05-22T13:19:01.805" v="4846"/>
        <pc:sldMkLst>
          <pc:docMk/>
          <pc:sldMk cId="2013363817" sldId="2244"/>
        </pc:sldMkLst>
      </pc:sldChg>
      <pc:sldChg chg="addSp delSp modSp mod modTransition">
        <pc:chgData name="Rogier Larik" userId="51aaedda-7a00-4a9d-ad63-71bfe67b23e1" providerId="ADAL" clId="{B634340D-EF7F-40B2-96A1-1C32A169CC0F}" dt="2024-05-22T13:19:01.805" v="4846"/>
        <pc:sldMkLst>
          <pc:docMk/>
          <pc:sldMk cId="3331910284" sldId="2245"/>
        </pc:sldMkLst>
      </pc:sldChg>
      <pc:sldChg chg="modSp add del mod">
        <pc:chgData name="Rogier Larik" userId="51aaedda-7a00-4a9d-ad63-71bfe67b23e1" providerId="ADAL" clId="{B634340D-EF7F-40B2-96A1-1C32A169CC0F}" dt="2024-04-26T13:07:07.244" v="2735" actId="47"/>
        <pc:sldMkLst>
          <pc:docMk/>
          <pc:sldMk cId="3984185007" sldId="2303"/>
        </pc:sldMkLst>
      </pc:sldChg>
      <pc:sldChg chg="modSp del mod modClrScheme chgLayout">
        <pc:chgData name="Rogier Larik" userId="51aaedda-7a00-4a9d-ad63-71bfe67b23e1" providerId="ADAL" clId="{B634340D-EF7F-40B2-96A1-1C32A169CC0F}" dt="2024-04-25T13:18:05.942" v="2146" actId="47"/>
        <pc:sldMkLst>
          <pc:docMk/>
          <pc:sldMk cId="3818559905" sldId="2370"/>
        </pc:sldMkLst>
      </pc:sldChg>
      <pc:sldChg chg="modSp add del mod">
        <pc:chgData name="Rogier Larik" userId="51aaedda-7a00-4a9d-ad63-71bfe67b23e1" providerId="ADAL" clId="{B634340D-EF7F-40B2-96A1-1C32A169CC0F}" dt="2024-04-26T13:07:07.244" v="2735" actId="47"/>
        <pc:sldMkLst>
          <pc:docMk/>
          <pc:sldMk cId="3801685285" sldId="2461"/>
        </pc:sldMkLst>
      </pc:sldChg>
      <pc:sldChg chg="del">
        <pc:chgData name="Rogier Larik" userId="51aaedda-7a00-4a9d-ad63-71bfe67b23e1" providerId="ADAL" clId="{B634340D-EF7F-40B2-96A1-1C32A169CC0F}" dt="2024-04-16T08:50:23.525" v="187" actId="47"/>
        <pc:sldMkLst>
          <pc:docMk/>
          <pc:sldMk cId="1071037335" sldId="2462"/>
        </pc:sldMkLst>
      </pc:sldChg>
      <pc:sldChg chg="modSp add del mod">
        <pc:chgData name="Rogier Larik" userId="51aaedda-7a00-4a9d-ad63-71bfe67b23e1" providerId="ADAL" clId="{B634340D-EF7F-40B2-96A1-1C32A169CC0F}" dt="2024-04-26T13:07:07.244" v="2735" actId="47"/>
        <pc:sldMkLst>
          <pc:docMk/>
          <pc:sldMk cId="1153947051" sldId="2491"/>
        </pc:sldMkLst>
      </pc:sldChg>
      <pc:sldChg chg="modSp add del mod">
        <pc:chgData name="Rogier Larik" userId="51aaedda-7a00-4a9d-ad63-71bfe67b23e1" providerId="ADAL" clId="{B634340D-EF7F-40B2-96A1-1C32A169CC0F}" dt="2024-04-26T13:07:07.244" v="2735" actId="47"/>
        <pc:sldMkLst>
          <pc:docMk/>
          <pc:sldMk cId="831581955" sldId="2492"/>
        </pc:sldMkLst>
      </pc:sldChg>
      <pc:sldChg chg="modSp add del mod">
        <pc:chgData name="Rogier Larik" userId="51aaedda-7a00-4a9d-ad63-71bfe67b23e1" providerId="ADAL" clId="{B634340D-EF7F-40B2-96A1-1C32A169CC0F}" dt="2024-04-26T13:07:07.244" v="2735" actId="47"/>
        <pc:sldMkLst>
          <pc:docMk/>
          <pc:sldMk cId="2861746591" sldId="2493"/>
        </pc:sldMkLst>
      </pc:sldChg>
      <pc:sldChg chg="modSp add del mod">
        <pc:chgData name="Rogier Larik" userId="51aaedda-7a00-4a9d-ad63-71bfe67b23e1" providerId="ADAL" clId="{B634340D-EF7F-40B2-96A1-1C32A169CC0F}" dt="2024-04-26T13:07:07.244" v="2735" actId="47"/>
        <pc:sldMkLst>
          <pc:docMk/>
          <pc:sldMk cId="3435488226" sldId="2494"/>
        </pc:sldMkLst>
      </pc:sldChg>
      <pc:sldChg chg="addSp delSp modSp mod ord modTransition modClrScheme chgLayout">
        <pc:chgData name="Rogier Larik" userId="51aaedda-7a00-4a9d-ad63-71bfe67b23e1" providerId="ADAL" clId="{B634340D-EF7F-40B2-96A1-1C32A169CC0F}" dt="2024-05-22T13:19:01.805" v="4846"/>
        <pc:sldMkLst>
          <pc:docMk/>
          <pc:sldMk cId="1075300282" sldId="2500"/>
        </pc:sldMkLst>
      </pc:sldChg>
      <pc:sldChg chg="del">
        <pc:chgData name="Rogier Larik" userId="51aaedda-7a00-4a9d-ad63-71bfe67b23e1" providerId="ADAL" clId="{B634340D-EF7F-40B2-96A1-1C32A169CC0F}" dt="2024-04-26T11:35:14.078" v="2367"/>
        <pc:sldMkLst>
          <pc:docMk/>
          <pc:sldMk cId="748931982" sldId="2543"/>
        </pc:sldMkLst>
      </pc:sldChg>
      <pc:sldChg chg="del">
        <pc:chgData name="Rogier Larik" userId="51aaedda-7a00-4a9d-ad63-71bfe67b23e1" providerId="ADAL" clId="{B634340D-EF7F-40B2-96A1-1C32A169CC0F}" dt="2024-04-26T11:35:14.078" v="2367"/>
        <pc:sldMkLst>
          <pc:docMk/>
          <pc:sldMk cId="2191849894" sldId="2544"/>
        </pc:sldMkLst>
      </pc:sldChg>
      <pc:sldChg chg="del">
        <pc:chgData name="Rogier Larik" userId="51aaedda-7a00-4a9d-ad63-71bfe67b23e1" providerId="ADAL" clId="{B634340D-EF7F-40B2-96A1-1C32A169CC0F}" dt="2024-04-26T11:35:14.078" v="2367"/>
        <pc:sldMkLst>
          <pc:docMk/>
          <pc:sldMk cId="3966808053" sldId="2545"/>
        </pc:sldMkLst>
      </pc:sldChg>
      <pc:sldChg chg="del">
        <pc:chgData name="Rogier Larik" userId="51aaedda-7a00-4a9d-ad63-71bfe67b23e1" providerId="ADAL" clId="{B634340D-EF7F-40B2-96A1-1C32A169CC0F}" dt="2024-04-26T11:35:14.078" v="2367"/>
        <pc:sldMkLst>
          <pc:docMk/>
          <pc:sldMk cId="3247280003" sldId="2546"/>
        </pc:sldMkLst>
      </pc:sldChg>
      <pc:sldChg chg="del">
        <pc:chgData name="Rogier Larik" userId="51aaedda-7a00-4a9d-ad63-71bfe67b23e1" providerId="ADAL" clId="{B634340D-EF7F-40B2-96A1-1C32A169CC0F}" dt="2024-04-26T11:35:14.078" v="2367"/>
        <pc:sldMkLst>
          <pc:docMk/>
          <pc:sldMk cId="3578746686" sldId="2547"/>
        </pc:sldMkLst>
      </pc:sldChg>
      <pc:sldChg chg="del">
        <pc:chgData name="Rogier Larik" userId="51aaedda-7a00-4a9d-ad63-71bfe67b23e1" providerId="ADAL" clId="{B634340D-EF7F-40B2-96A1-1C32A169CC0F}" dt="2024-04-26T11:35:14.078" v="2367"/>
        <pc:sldMkLst>
          <pc:docMk/>
          <pc:sldMk cId="3219436759" sldId="2548"/>
        </pc:sldMkLst>
      </pc:sldChg>
      <pc:sldChg chg="add del">
        <pc:chgData name="Rogier Larik" userId="51aaedda-7a00-4a9d-ad63-71bfe67b23e1" providerId="ADAL" clId="{B634340D-EF7F-40B2-96A1-1C32A169CC0F}" dt="2024-04-26T13:07:07.244" v="2735" actId="47"/>
        <pc:sldMkLst>
          <pc:docMk/>
          <pc:sldMk cId="2479048364" sldId="2549"/>
        </pc:sldMkLst>
      </pc:sldChg>
      <pc:sldChg chg="del">
        <pc:chgData name="Rogier Larik" userId="51aaedda-7a00-4a9d-ad63-71bfe67b23e1" providerId="ADAL" clId="{B634340D-EF7F-40B2-96A1-1C32A169CC0F}" dt="2024-04-26T11:35:14.078" v="2367"/>
        <pc:sldMkLst>
          <pc:docMk/>
          <pc:sldMk cId="3713321453" sldId="2550"/>
        </pc:sldMkLst>
      </pc:sldChg>
      <pc:sldChg chg="del">
        <pc:chgData name="Rogier Larik" userId="51aaedda-7a00-4a9d-ad63-71bfe67b23e1" providerId="ADAL" clId="{B634340D-EF7F-40B2-96A1-1C32A169CC0F}" dt="2024-04-26T11:35:14.078" v="2367"/>
        <pc:sldMkLst>
          <pc:docMk/>
          <pc:sldMk cId="2917490005" sldId="2551"/>
        </pc:sldMkLst>
      </pc:sldChg>
      <pc:sldChg chg="del">
        <pc:chgData name="Rogier Larik" userId="51aaedda-7a00-4a9d-ad63-71bfe67b23e1" providerId="ADAL" clId="{B634340D-EF7F-40B2-96A1-1C32A169CC0F}" dt="2024-04-26T11:35:14.078" v="2367"/>
        <pc:sldMkLst>
          <pc:docMk/>
          <pc:sldMk cId="1225517475" sldId="2552"/>
        </pc:sldMkLst>
      </pc:sldChg>
      <pc:sldChg chg="del">
        <pc:chgData name="Rogier Larik" userId="51aaedda-7a00-4a9d-ad63-71bfe67b23e1" providerId="ADAL" clId="{B634340D-EF7F-40B2-96A1-1C32A169CC0F}" dt="2024-04-26T11:35:14.078" v="2367"/>
        <pc:sldMkLst>
          <pc:docMk/>
          <pc:sldMk cId="1976838166" sldId="2553"/>
        </pc:sldMkLst>
      </pc:sldChg>
      <pc:sldChg chg="del">
        <pc:chgData name="Rogier Larik" userId="51aaedda-7a00-4a9d-ad63-71bfe67b23e1" providerId="ADAL" clId="{B634340D-EF7F-40B2-96A1-1C32A169CC0F}" dt="2024-04-26T11:35:14.078" v="2367"/>
        <pc:sldMkLst>
          <pc:docMk/>
          <pc:sldMk cId="839531881" sldId="2554"/>
        </pc:sldMkLst>
      </pc:sldChg>
      <pc:sldChg chg="del">
        <pc:chgData name="Rogier Larik" userId="51aaedda-7a00-4a9d-ad63-71bfe67b23e1" providerId="ADAL" clId="{B634340D-EF7F-40B2-96A1-1C32A169CC0F}" dt="2024-04-26T11:35:14.078" v="2367"/>
        <pc:sldMkLst>
          <pc:docMk/>
          <pc:sldMk cId="4115545806" sldId="2555"/>
        </pc:sldMkLst>
      </pc:sldChg>
      <pc:sldChg chg="addSp delSp modSp add mod ord modTransition">
        <pc:chgData name="Rogier Larik" userId="51aaedda-7a00-4a9d-ad63-71bfe67b23e1" providerId="ADAL" clId="{B634340D-EF7F-40B2-96A1-1C32A169CC0F}" dt="2024-05-22T13:19:01.805" v="4846"/>
        <pc:sldMkLst>
          <pc:docMk/>
          <pc:sldMk cId="853092135" sldId="2603"/>
        </pc:sldMkLst>
      </pc:sldChg>
      <pc:sldChg chg="modTransition">
        <pc:chgData name="Rogier Larik" userId="51aaedda-7a00-4a9d-ad63-71bfe67b23e1" providerId="ADAL" clId="{B634340D-EF7F-40B2-96A1-1C32A169CC0F}" dt="2024-05-22T13:19:01.805" v="4846"/>
        <pc:sldMkLst>
          <pc:docMk/>
          <pc:sldMk cId="1405389396" sldId="2604"/>
        </pc:sldMkLst>
      </pc:sldChg>
      <pc:sldChg chg="addSp delSp modSp mod modTransition modClrScheme chgLayout modNotesTx">
        <pc:chgData name="Rogier Larik" userId="51aaedda-7a00-4a9d-ad63-71bfe67b23e1" providerId="ADAL" clId="{B634340D-EF7F-40B2-96A1-1C32A169CC0F}" dt="2024-05-22T13:19:01.805" v="4846"/>
        <pc:sldMkLst>
          <pc:docMk/>
          <pc:sldMk cId="4181192887" sldId="2619"/>
        </pc:sldMkLst>
      </pc:sldChg>
      <pc:sldChg chg="modSp del mod modClrScheme chgLayout">
        <pc:chgData name="Rogier Larik" userId="51aaedda-7a00-4a9d-ad63-71bfe67b23e1" providerId="ADAL" clId="{B634340D-EF7F-40B2-96A1-1C32A169CC0F}" dt="2024-04-26T13:07:07.244" v="2735" actId="47"/>
        <pc:sldMkLst>
          <pc:docMk/>
          <pc:sldMk cId="3774179326" sldId="2662"/>
        </pc:sldMkLst>
      </pc:sldChg>
      <pc:sldChg chg="del">
        <pc:chgData name="Rogier Larik" userId="51aaedda-7a00-4a9d-ad63-71bfe67b23e1" providerId="ADAL" clId="{B634340D-EF7F-40B2-96A1-1C32A169CC0F}" dt="2024-04-26T11:35:14.078" v="2367"/>
        <pc:sldMkLst>
          <pc:docMk/>
          <pc:sldMk cId="3922020737" sldId="2688"/>
        </pc:sldMkLst>
      </pc:sldChg>
      <pc:sldChg chg="addSp delSp modSp mod ord modTransition">
        <pc:chgData name="Rogier Larik" userId="51aaedda-7a00-4a9d-ad63-71bfe67b23e1" providerId="ADAL" clId="{B634340D-EF7F-40B2-96A1-1C32A169CC0F}" dt="2024-05-22T13:19:01.805" v="4846"/>
        <pc:sldMkLst>
          <pc:docMk/>
          <pc:sldMk cId="1091726260" sldId="2701"/>
        </pc:sldMkLst>
      </pc:sldChg>
      <pc:sldChg chg="del">
        <pc:chgData name="Rogier Larik" userId="51aaedda-7a00-4a9d-ad63-71bfe67b23e1" providerId="ADAL" clId="{B634340D-EF7F-40B2-96A1-1C32A169CC0F}" dt="2024-04-26T11:35:14.078" v="2367"/>
        <pc:sldMkLst>
          <pc:docMk/>
          <pc:sldMk cId="912250511" sldId="2723"/>
        </pc:sldMkLst>
      </pc:sldChg>
      <pc:sldChg chg="del">
        <pc:chgData name="Rogier Larik" userId="51aaedda-7a00-4a9d-ad63-71bfe67b23e1" providerId="ADAL" clId="{B634340D-EF7F-40B2-96A1-1C32A169CC0F}" dt="2024-04-26T11:35:14.078" v="2367"/>
        <pc:sldMkLst>
          <pc:docMk/>
          <pc:sldMk cId="3063720781" sldId="2729"/>
        </pc:sldMkLst>
      </pc:sldChg>
      <pc:sldChg chg="del">
        <pc:chgData name="Rogier Larik" userId="51aaedda-7a00-4a9d-ad63-71bfe67b23e1" providerId="ADAL" clId="{B634340D-EF7F-40B2-96A1-1C32A169CC0F}" dt="2024-04-26T11:35:14.078" v="2367"/>
        <pc:sldMkLst>
          <pc:docMk/>
          <pc:sldMk cId="197920663" sldId="2730"/>
        </pc:sldMkLst>
      </pc:sldChg>
      <pc:sldChg chg="del">
        <pc:chgData name="Rogier Larik" userId="51aaedda-7a00-4a9d-ad63-71bfe67b23e1" providerId="ADAL" clId="{B634340D-EF7F-40B2-96A1-1C32A169CC0F}" dt="2024-04-26T11:35:14.078" v="2367"/>
        <pc:sldMkLst>
          <pc:docMk/>
          <pc:sldMk cId="2905362926" sldId="2826"/>
        </pc:sldMkLst>
      </pc:sldChg>
      <pc:sldChg chg="del">
        <pc:chgData name="Rogier Larik" userId="51aaedda-7a00-4a9d-ad63-71bfe67b23e1" providerId="ADAL" clId="{B634340D-EF7F-40B2-96A1-1C32A169CC0F}" dt="2024-04-26T11:35:14.078" v="2367"/>
        <pc:sldMkLst>
          <pc:docMk/>
          <pc:sldMk cId="2147614219" sldId="2839"/>
        </pc:sldMkLst>
      </pc:sldChg>
      <pc:sldChg chg="del">
        <pc:chgData name="Rogier Larik" userId="51aaedda-7a00-4a9d-ad63-71bfe67b23e1" providerId="ADAL" clId="{B634340D-EF7F-40B2-96A1-1C32A169CC0F}" dt="2024-04-26T11:35:14.078" v="2367"/>
        <pc:sldMkLst>
          <pc:docMk/>
          <pc:sldMk cId="2740332724" sldId="2840"/>
        </pc:sldMkLst>
      </pc:sldChg>
      <pc:sldChg chg="addSp delSp modSp del mod modTransition">
        <pc:chgData name="Rogier Larik" userId="51aaedda-7a00-4a9d-ad63-71bfe67b23e1" providerId="ADAL" clId="{B634340D-EF7F-40B2-96A1-1C32A169CC0F}" dt="2024-05-22T13:19:01.805" v="4846"/>
        <pc:sldMkLst>
          <pc:docMk/>
          <pc:sldMk cId="3952107889" sldId="2843"/>
        </pc:sldMkLst>
      </pc:sldChg>
      <pc:sldChg chg="del">
        <pc:chgData name="Rogier Larik" userId="51aaedda-7a00-4a9d-ad63-71bfe67b23e1" providerId="ADAL" clId="{B634340D-EF7F-40B2-96A1-1C32A169CC0F}" dt="2024-04-26T11:35:14.078" v="2367"/>
        <pc:sldMkLst>
          <pc:docMk/>
          <pc:sldMk cId="4064742527" sldId="2844"/>
        </pc:sldMkLst>
      </pc:sldChg>
      <pc:sldChg chg="del">
        <pc:chgData name="Rogier Larik" userId="51aaedda-7a00-4a9d-ad63-71bfe67b23e1" providerId="ADAL" clId="{B634340D-EF7F-40B2-96A1-1C32A169CC0F}" dt="2024-04-26T11:35:14.078" v="2367"/>
        <pc:sldMkLst>
          <pc:docMk/>
          <pc:sldMk cId="2320502513" sldId="2845"/>
        </pc:sldMkLst>
      </pc:sldChg>
      <pc:sldChg chg="del">
        <pc:chgData name="Rogier Larik" userId="51aaedda-7a00-4a9d-ad63-71bfe67b23e1" providerId="ADAL" clId="{B634340D-EF7F-40B2-96A1-1C32A169CC0F}" dt="2024-04-26T11:35:14.078" v="2367"/>
        <pc:sldMkLst>
          <pc:docMk/>
          <pc:sldMk cId="159110935" sldId="2846"/>
        </pc:sldMkLst>
      </pc:sldChg>
      <pc:sldChg chg="del">
        <pc:chgData name="Rogier Larik" userId="51aaedda-7a00-4a9d-ad63-71bfe67b23e1" providerId="ADAL" clId="{B634340D-EF7F-40B2-96A1-1C32A169CC0F}" dt="2024-04-26T11:35:14.078" v="2367"/>
        <pc:sldMkLst>
          <pc:docMk/>
          <pc:sldMk cId="1666793775" sldId="2848"/>
        </pc:sldMkLst>
      </pc:sldChg>
      <pc:sldChg chg="del">
        <pc:chgData name="Rogier Larik" userId="51aaedda-7a00-4a9d-ad63-71bfe67b23e1" providerId="ADAL" clId="{B634340D-EF7F-40B2-96A1-1C32A169CC0F}" dt="2024-04-26T11:35:14.078" v="2367"/>
        <pc:sldMkLst>
          <pc:docMk/>
          <pc:sldMk cId="3972460143" sldId="2849"/>
        </pc:sldMkLst>
      </pc:sldChg>
      <pc:sldChg chg="del">
        <pc:chgData name="Rogier Larik" userId="51aaedda-7a00-4a9d-ad63-71bfe67b23e1" providerId="ADAL" clId="{B634340D-EF7F-40B2-96A1-1C32A169CC0F}" dt="2024-04-26T11:35:14.078" v="2367"/>
        <pc:sldMkLst>
          <pc:docMk/>
          <pc:sldMk cId="1360601000" sldId="2850"/>
        </pc:sldMkLst>
      </pc:sldChg>
      <pc:sldChg chg="del">
        <pc:chgData name="Rogier Larik" userId="51aaedda-7a00-4a9d-ad63-71bfe67b23e1" providerId="ADAL" clId="{B634340D-EF7F-40B2-96A1-1C32A169CC0F}" dt="2024-04-26T11:35:14.078" v="2367"/>
        <pc:sldMkLst>
          <pc:docMk/>
          <pc:sldMk cId="2510196805" sldId="2851"/>
        </pc:sldMkLst>
      </pc:sldChg>
      <pc:sldChg chg="del">
        <pc:chgData name="Rogier Larik" userId="51aaedda-7a00-4a9d-ad63-71bfe67b23e1" providerId="ADAL" clId="{B634340D-EF7F-40B2-96A1-1C32A169CC0F}" dt="2024-04-26T11:35:14.078" v="2367"/>
        <pc:sldMkLst>
          <pc:docMk/>
          <pc:sldMk cId="3327925982" sldId="2852"/>
        </pc:sldMkLst>
      </pc:sldChg>
      <pc:sldChg chg="del">
        <pc:chgData name="Rogier Larik" userId="51aaedda-7a00-4a9d-ad63-71bfe67b23e1" providerId="ADAL" clId="{B634340D-EF7F-40B2-96A1-1C32A169CC0F}" dt="2024-04-26T11:35:14.078" v="2367"/>
        <pc:sldMkLst>
          <pc:docMk/>
          <pc:sldMk cId="494568036" sldId="2853"/>
        </pc:sldMkLst>
      </pc:sldChg>
      <pc:sldChg chg="del">
        <pc:chgData name="Rogier Larik" userId="51aaedda-7a00-4a9d-ad63-71bfe67b23e1" providerId="ADAL" clId="{B634340D-EF7F-40B2-96A1-1C32A169CC0F}" dt="2024-04-26T11:35:14.078" v="2367"/>
        <pc:sldMkLst>
          <pc:docMk/>
          <pc:sldMk cId="1697567212" sldId="2855"/>
        </pc:sldMkLst>
      </pc:sldChg>
      <pc:sldChg chg="del">
        <pc:chgData name="Rogier Larik" userId="51aaedda-7a00-4a9d-ad63-71bfe67b23e1" providerId="ADAL" clId="{B634340D-EF7F-40B2-96A1-1C32A169CC0F}" dt="2024-04-26T11:35:14.078" v="2367"/>
        <pc:sldMkLst>
          <pc:docMk/>
          <pc:sldMk cId="1161053157" sldId="2856"/>
        </pc:sldMkLst>
      </pc:sldChg>
      <pc:sldChg chg="del">
        <pc:chgData name="Rogier Larik" userId="51aaedda-7a00-4a9d-ad63-71bfe67b23e1" providerId="ADAL" clId="{B634340D-EF7F-40B2-96A1-1C32A169CC0F}" dt="2024-04-26T11:35:14.078" v="2367"/>
        <pc:sldMkLst>
          <pc:docMk/>
          <pc:sldMk cId="4102873811" sldId="2858"/>
        </pc:sldMkLst>
      </pc:sldChg>
      <pc:sldChg chg="del">
        <pc:chgData name="Rogier Larik" userId="51aaedda-7a00-4a9d-ad63-71bfe67b23e1" providerId="ADAL" clId="{B634340D-EF7F-40B2-96A1-1C32A169CC0F}" dt="2024-04-26T11:35:14.078" v="2367"/>
        <pc:sldMkLst>
          <pc:docMk/>
          <pc:sldMk cId="3749388574" sldId="2859"/>
        </pc:sldMkLst>
      </pc:sldChg>
      <pc:sldChg chg="del">
        <pc:chgData name="Rogier Larik" userId="51aaedda-7a00-4a9d-ad63-71bfe67b23e1" providerId="ADAL" clId="{B634340D-EF7F-40B2-96A1-1C32A169CC0F}" dt="2024-04-26T11:35:14.078" v="2367"/>
        <pc:sldMkLst>
          <pc:docMk/>
          <pc:sldMk cId="3736249104" sldId="2860"/>
        </pc:sldMkLst>
      </pc:sldChg>
      <pc:sldChg chg="del">
        <pc:chgData name="Rogier Larik" userId="51aaedda-7a00-4a9d-ad63-71bfe67b23e1" providerId="ADAL" clId="{B634340D-EF7F-40B2-96A1-1C32A169CC0F}" dt="2024-04-26T11:35:14.078" v="2367"/>
        <pc:sldMkLst>
          <pc:docMk/>
          <pc:sldMk cId="1355361858" sldId="2861"/>
        </pc:sldMkLst>
      </pc:sldChg>
      <pc:sldChg chg="del">
        <pc:chgData name="Rogier Larik" userId="51aaedda-7a00-4a9d-ad63-71bfe67b23e1" providerId="ADAL" clId="{B634340D-EF7F-40B2-96A1-1C32A169CC0F}" dt="2024-04-26T11:35:14.078" v="2367"/>
        <pc:sldMkLst>
          <pc:docMk/>
          <pc:sldMk cId="1137432458" sldId="2862"/>
        </pc:sldMkLst>
      </pc:sldChg>
      <pc:sldChg chg="del">
        <pc:chgData name="Rogier Larik" userId="51aaedda-7a00-4a9d-ad63-71bfe67b23e1" providerId="ADAL" clId="{B634340D-EF7F-40B2-96A1-1C32A169CC0F}" dt="2024-04-26T11:35:14.078" v="2367"/>
        <pc:sldMkLst>
          <pc:docMk/>
          <pc:sldMk cId="599832819" sldId="2863"/>
        </pc:sldMkLst>
      </pc:sldChg>
      <pc:sldChg chg="del">
        <pc:chgData name="Rogier Larik" userId="51aaedda-7a00-4a9d-ad63-71bfe67b23e1" providerId="ADAL" clId="{B634340D-EF7F-40B2-96A1-1C32A169CC0F}" dt="2024-04-26T11:35:14.078" v="2367"/>
        <pc:sldMkLst>
          <pc:docMk/>
          <pc:sldMk cId="3217964370" sldId="2864"/>
        </pc:sldMkLst>
      </pc:sldChg>
      <pc:sldChg chg="addSp delSp modSp add mod modTransition">
        <pc:chgData name="Rogier Larik" userId="51aaedda-7a00-4a9d-ad63-71bfe67b23e1" providerId="ADAL" clId="{B634340D-EF7F-40B2-96A1-1C32A169CC0F}" dt="2024-05-22T13:19:01.805" v="4846"/>
        <pc:sldMkLst>
          <pc:docMk/>
          <pc:sldMk cId="875326211" sldId="2865"/>
        </pc:sldMkLst>
      </pc:sldChg>
      <pc:sldChg chg="addSp delSp modSp add mod modTransition">
        <pc:chgData name="Rogier Larik" userId="51aaedda-7a00-4a9d-ad63-71bfe67b23e1" providerId="ADAL" clId="{B634340D-EF7F-40B2-96A1-1C32A169CC0F}" dt="2024-05-22T13:19:01.805" v="4846"/>
        <pc:sldMkLst>
          <pc:docMk/>
          <pc:sldMk cId="3991838096" sldId="2866"/>
        </pc:sldMkLst>
      </pc:sldChg>
      <pc:sldChg chg="addSp delSp modSp add mod modTransition">
        <pc:chgData name="Rogier Larik" userId="51aaedda-7a00-4a9d-ad63-71bfe67b23e1" providerId="ADAL" clId="{B634340D-EF7F-40B2-96A1-1C32A169CC0F}" dt="2024-05-22T13:19:01.805" v="4846"/>
        <pc:sldMkLst>
          <pc:docMk/>
          <pc:sldMk cId="2425239197" sldId="2867"/>
        </pc:sldMkLst>
      </pc:sldChg>
      <pc:sldChg chg="addSp delSp modSp add mod modTransition">
        <pc:chgData name="Rogier Larik" userId="51aaedda-7a00-4a9d-ad63-71bfe67b23e1" providerId="ADAL" clId="{B634340D-EF7F-40B2-96A1-1C32A169CC0F}" dt="2024-05-22T13:19:01.805" v="4846"/>
        <pc:sldMkLst>
          <pc:docMk/>
          <pc:sldMk cId="1648204730" sldId="2868"/>
        </pc:sldMkLst>
      </pc:sldChg>
      <pc:sldChg chg="addSp delSp modSp mod modTransition">
        <pc:chgData name="Rogier Larik" userId="51aaedda-7a00-4a9d-ad63-71bfe67b23e1" providerId="ADAL" clId="{B634340D-EF7F-40B2-96A1-1C32A169CC0F}" dt="2024-05-22T13:19:01.805" v="4846"/>
        <pc:sldMkLst>
          <pc:docMk/>
          <pc:sldMk cId="106821647" sldId="2869"/>
        </pc:sldMkLst>
      </pc:sldChg>
      <pc:sldChg chg="del">
        <pc:chgData name="Rogier Larik" userId="51aaedda-7a00-4a9d-ad63-71bfe67b23e1" providerId="ADAL" clId="{B634340D-EF7F-40B2-96A1-1C32A169CC0F}" dt="2024-04-26T11:35:14.078" v="2367"/>
        <pc:sldMkLst>
          <pc:docMk/>
          <pc:sldMk cId="3974504565" sldId="2870"/>
        </pc:sldMkLst>
      </pc:sldChg>
      <pc:sldChg chg="modSp del mod">
        <pc:chgData name="Rogier Larik" userId="51aaedda-7a00-4a9d-ad63-71bfe67b23e1" providerId="ADAL" clId="{B634340D-EF7F-40B2-96A1-1C32A169CC0F}" dt="2024-05-05T12:40:23.483" v="3875" actId="47"/>
        <pc:sldMkLst>
          <pc:docMk/>
          <pc:sldMk cId="725616102" sldId="2871"/>
        </pc:sldMkLst>
      </pc:sldChg>
      <pc:sldChg chg="modSp add del mod">
        <pc:chgData name="Rogier Larik" userId="51aaedda-7a00-4a9d-ad63-71bfe67b23e1" providerId="ADAL" clId="{B634340D-EF7F-40B2-96A1-1C32A169CC0F}" dt="2024-04-26T13:07:07.244" v="2735" actId="47"/>
        <pc:sldMkLst>
          <pc:docMk/>
          <pc:sldMk cId="3207079465" sldId="2872"/>
        </pc:sldMkLst>
      </pc:sldChg>
      <pc:sldChg chg="del">
        <pc:chgData name="Rogier Larik" userId="51aaedda-7a00-4a9d-ad63-71bfe67b23e1" providerId="ADAL" clId="{B634340D-EF7F-40B2-96A1-1C32A169CC0F}" dt="2024-04-26T11:35:14.078" v="2367"/>
        <pc:sldMkLst>
          <pc:docMk/>
          <pc:sldMk cId="3687743301" sldId="2873"/>
        </pc:sldMkLst>
      </pc:sldChg>
      <pc:sldChg chg="del">
        <pc:chgData name="Rogier Larik" userId="51aaedda-7a00-4a9d-ad63-71bfe67b23e1" providerId="ADAL" clId="{B634340D-EF7F-40B2-96A1-1C32A169CC0F}" dt="2024-04-26T11:35:14.078" v="2367"/>
        <pc:sldMkLst>
          <pc:docMk/>
          <pc:sldMk cId="2523438143" sldId="2874"/>
        </pc:sldMkLst>
      </pc:sldChg>
      <pc:sldChg chg="del">
        <pc:chgData name="Rogier Larik" userId="51aaedda-7a00-4a9d-ad63-71bfe67b23e1" providerId="ADAL" clId="{B634340D-EF7F-40B2-96A1-1C32A169CC0F}" dt="2024-04-26T11:35:14.078" v="2367"/>
        <pc:sldMkLst>
          <pc:docMk/>
          <pc:sldMk cId="4258053559" sldId="2879"/>
        </pc:sldMkLst>
      </pc:sldChg>
      <pc:sldChg chg="addSp modSp add mod modTransition">
        <pc:chgData name="Rogier Larik" userId="51aaedda-7a00-4a9d-ad63-71bfe67b23e1" providerId="ADAL" clId="{B634340D-EF7F-40B2-96A1-1C32A169CC0F}" dt="2024-05-22T13:19:01.805" v="4846"/>
        <pc:sldMkLst>
          <pc:docMk/>
          <pc:sldMk cId="1247356175" sldId="2881"/>
        </pc:sldMkLst>
      </pc:sldChg>
      <pc:sldChg chg="addSp delSp modSp add mod modTransition">
        <pc:chgData name="Rogier Larik" userId="51aaedda-7a00-4a9d-ad63-71bfe67b23e1" providerId="ADAL" clId="{B634340D-EF7F-40B2-96A1-1C32A169CC0F}" dt="2024-05-22T13:19:01.805" v="4846"/>
        <pc:sldMkLst>
          <pc:docMk/>
          <pc:sldMk cId="3429292056" sldId="2887"/>
        </pc:sldMkLst>
      </pc:sldChg>
      <pc:sldChg chg="addSp delSp modSp mod modTransition">
        <pc:chgData name="Rogier Larik" userId="51aaedda-7a00-4a9d-ad63-71bfe67b23e1" providerId="ADAL" clId="{B634340D-EF7F-40B2-96A1-1C32A169CC0F}" dt="2024-05-22T13:19:01.805" v="4846"/>
        <pc:sldMkLst>
          <pc:docMk/>
          <pc:sldMk cId="2413805547" sldId="2147470946"/>
        </pc:sldMkLst>
      </pc:sldChg>
      <pc:sldChg chg="addSp delSp modSp del mod modClrScheme chgLayout modNotesTx">
        <pc:chgData name="Rogier Larik" userId="51aaedda-7a00-4a9d-ad63-71bfe67b23e1" providerId="ADAL" clId="{B634340D-EF7F-40B2-96A1-1C32A169CC0F}" dt="2024-04-22T10:07:51.403" v="1735" actId="47"/>
        <pc:sldMkLst>
          <pc:docMk/>
          <pc:sldMk cId="888602968" sldId="2147470948"/>
        </pc:sldMkLst>
      </pc:sldChg>
      <pc:sldChg chg="addSp delSp modSp add mod ord modTransition modNotesTx">
        <pc:chgData name="Rogier Larik" userId="51aaedda-7a00-4a9d-ad63-71bfe67b23e1" providerId="ADAL" clId="{B634340D-EF7F-40B2-96A1-1C32A169CC0F}" dt="2024-05-22T13:19:01.805" v="4846"/>
        <pc:sldMkLst>
          <pc:docMk/>
          <pc:sldMk cId="3523601333" sldId="2147470949"/>
        </pc:sldMkLst>
      </pc:sldChg>
      <pc:sldChg chg="del">
        <pc:chgData name="Rogier Larik" userId="51aaedda-7a00-4a9d-ad63-71bfe67b23e1" providerId="ADAL" clId="{B634340D-EF7F-40B2-96A1-1C32A169CC0F}" dt="2024-04-26T11:35:14.078" v="2367"/>
        <pc:sldMkLst>
          <pc:docMk/>
          <pc:sldMk cId="1968135721" sldId="2147470972"/>
        </pc:sldMkLst>
      </pc:sldChg>
      <pc:sldChg chg="del">
        <pc:chgData name="Rogier Larik" userId="51aaedda-7a00-4a9d-ad63-71bfe67b23e1" providerId="ADAL" clId="{B634340D-EF7F-40B2-96A1-1C32A169CC0F}" dt="2024-04-26T11:35:14.078" v="2367"/>
        <pc:sldMkLst>
          <pc:docMk/>
          <pc:sldMk cId="882294947" sldId="2147470973"/>
        </pc:sldMkLst>
      </pc:sldChg>
      <pc:sldChg chg="del">
        <pc:chgData name="Rogier Larik" userId="51aaedda-7a00-4a9d-ad63-71bfe67b23e1" providerId="ADAL" clId="{B634340D-EF7F-40B2-96A1-1C32A169CC0F}" dt="2024-04-26T11:35:14.078" v="2367"/>
        <pc:sldMkLst>
          <pc:docMk/>
          <pc:sldMk cId="1050179300" sldId="2147470974"/>
        </pc:sldMkLst>
      </pc:sldChg>
      <pc:sldChg chg="del">
        <pc:chgData name="Rogier Larik" userId="51aaedda-7a00-4a9d-ad63-71bfe67b23e1" providerId="ADAL" clId="{B634340D-EF7F-40B2-96A1-1C32A169CC0F}" dt="2024-04-26T11:35:14.078" v="2367"/>
        <pc:sldMkLst>
          <pc:docMk/>
          <pc:sldMk cId="1410564827" sldId="2147470975"/>
        </pc:sldMkLst>
      </pc:sldChg>
      <pc:sldChg chg="del">
        <pc:chgData name="Rogier Larik" userId="51aaedda-7a00-4a9d-ad63-71bfe67b23e1" providerId="ADAL" clId="{B634340D-EF7F-40B2-96A1-1C32A169CC0F}" dt="2024-04-26T11:35:14.078" v="2367"/>
        <pc:sldMkLst>
          <pc:docMk/>
          <pc:sldMk cId="1472020291" sldId="2147470976"/>
        </pc:sldMkLst>
      </pc:sldChg>
      <pc:sldChg chg="modSp add mod modTransition">
        <pc:chgData name="Rogier Larik" userId="51aaedda-7a00-4a9d-ad63-71bfe67b23e1" providerId="ADAL" clId="{B634340D-EF7F-40B2-96A1-1C32A169CC0F}" dt="2024-05-22T13:19:01.805" v="4846"/>
        <pc:sldMkLst>
          <pc:docMk/>
          <pc:sldMk cId="718974149" sldId="2147470991"/>
        </pc:sldMkLst>
      </pc:sldChg>
      <pc:sldChg chg="modSp del mod modClrScheme chgLayout">
        <pc:chgData name="Rogier Larik" userId="51aaedda-7a00-4a9d-ad63-71bfe67b23e1" providerId="ADAL" clId="{B634340D-EF7F-40B2-96A1-1C32A169CC0F}" dt="2024-04-26T13:07:07.244" v="2735" actId="47"/>
        <pc:sldMkLst>
          <pc:docMk/>
          <pc:sldMk cId="1638288741" sldId="2147471116"/>
        </pc:sldMkLst>
      </pc:sldChg>
      <pc:sldChg chg="modSp add mod modTransition">
        <pc:chgData name="Rogier Larik" userId="51aaedda-7a00-4a9d-ad63-71bfe67b23e1" providerId="ADAL" clId="{B634340D-EF7F-40B2-96A1-1C32A169CC0F}" dt="2024-05-22T13:19:01.805" v="4846"/>
        <pc:sldMkLst>
          <pc:docMk/>
          <pc:sldMk cId="3394545115" sldId="2147471123"/>
        </pc:sldMkLst>
      </pc:sldChg>
      <pc:sldChg chg="del">
        <pc:chgData name="Rogier Larik" userId="51aaedda-7a00-4a9d-ad63-71bfe67b23e1" providerId="ADAL" clId="{B634340D-EF7F-40B2-96A1-1C32A169CC0F}" dt="2024-04-26T11:35:14.078" v="2367"/>
        <pc:sldMkLst>
          <pc:docMk/>
          <pc:sldMk cId="2023835066" sldId="2147471131"/>
        </pc:sldMkLst>
      </pc:sldChg>
      <pc:sldChg chg="del">
        <pc:chgData name="Rogier Larik" userId="51aaedda-7a00-4a9d-ad63-71bfe67b23e1" providerId="ADAL" clId="{B634340D-EF7F-40B2-96A1-1C32A169CC0F}" dt="2024-04-26T11:35:14.078" v="2367"/>
        <pc:sldMkLst>
          <pc:docMk/>
          <pc:sldMk cId="1559300877" sldId="2147471132"/>
        </pc:sldMkLst>
      </pc:sldChg>
      <pc:sldChg chg="del">
        <pc:chgData name="Rogier Larik" userId="51aaedda-7a00-4a9d-ad63-71bfe67b23e1" providerId="ADAL" clId="{B634340D-EF7F-40B2-96A1-1C32A169CC0F}" dt="2024-04-26T11:35:14.078" v="2367"/>
        <pc:sldMkLst>
          <pc:docMk/>
          <pc:sldMk cId="3548455392" sldId="2147471144"/>
        </pc:sldMkLst>
      </pc:sldChg>
      <pc:sldChg chg="del">
        <pc:chgData name="Rogier Larik" userId="51aaedda-7a00-4a9d-ad63-71bfe67b23e1" providerId="ADAL" clId="{B634340D-EF7F-40B2-96A1-1C32A169CC0F}" dt="2024-04-26T11:35:14.078" v="2367"/>
        <pc:sldMkLst>
          <pc:docMk/>
          <pc:sldMk cId="3269615777" sldId="2147471145"/>
        </pc:sldMkLst>
      </pc:sldChg>
      <pc:sldChg chg="addSp delSp modSp mod modTransition modClrScheme chgLayout">
        <pc:chgData name="Rogier Larik" userId="51aaedda-7a00-4a9d-ad63-71bfe67b23e1" providerId="ADAL" clId="{B634340D-EF7F-40B2-96A1-1C32A169CC0F}" dt="2024-05-22T13:19:01.805" v="4846"/>
        <pc:sldMkLst>
          <pc:docMk/>
          <pc:sldMk cId="199837580" sldId="2147471146"/>
        </pc:sldMkLst>
      </pc:sldChg>
      <pc:sldChg chg="del">
        <pc:chgData name="Rogier Larik" userId="51aaedda-7a00-4a9d-ad63-71bfe67b23e1" providerId="ADAL" clId="{B634340D-EF7F-40B2-96A1-1C32A169CC0F}" dt="2024-04-26T11:35:14.078" v="2367"/>
        <pc:sldMkLst>
          <pc:docMk/>
          <pc:sldMk cId="2673272501" sldId="2147471147"/>
        </pc:sldMkLst>
      </pc:sldChg>
      <pc:sldChg chg="del">
        <pc:chgData name="Rogier Larik" userId="51aaedda-7a00-4a9d-ad63-71bfe67b23e1" providerId="ADAL" clId="{B634340D-EF7F-40B2-96A1-1C32A169CC0F}" dt="2024-04-26T11:35:14.078" v="2367"/>
        <pc:sldMkLst>
          <pc:docMk/>
          <pc:sldMk cId="1636011649" sldId="2147471148"/>
        </pc:sldMkLst>
      </pc:sldChg>
      <pc:sldChg chg="del">
        <pc:chgData name="Rogier Larik" userId="51aaedda-7a00-4a9d-ad63-71bfe67b23e1" providerId="ADAL" clId="{B634340D-EF7F-40B2-96A1-1C32A169CC0F}" dt="2024-04-26T11:35:14.078" v="2367"/>
        <pc:sldMkLst>
          <pc:docMk/>
          <pc:sldMk cId="2816173188" sldId="2147471149"/>
        </pc:sldMkLst>
      </pc:sldChg>
      <pc:sldChg chg="addSp delSp modSp del mod modNotesTx">
        <pc:chgData name="Rogier Larik" userId="51aaedda-7a00-4a9d-ad63-71bfe67b23e1" providerId="ADAL" clId="{B634340D-EF7F-40B2-96A1-1C32A169CC0F}" dt="2024-04-27T11:00:02.845" v="3277" actId="47"/>
        <pc:sldMkLst>
          <pc:docMk/>
          <pc:sldMk cId="2477958285" sldId="2147471150"/>
        </pc:sldMkLst>
      </pc:sldChg>
      <pc:sldChg chg="addSp delSp modSp mod modTransition modClrScheme chgLayout">
        <pc:chgData name="Rogier Larik" userId="51aaedda-7a00-4a9d-ad63-71bfe67b23e1" providerId="ADAL" clId="{B634340D-EF7F-40B2-96A1-1C32A169CC0F}" dt="2024-05-22T13:19:01.805" v="4846"/>
        <pc:sldMkLst>
          <pc:docMk/>
          <pc:sldMk cId="2602897643" sldId="2147471151"/>
        </pc:sldMkLst>
      </pc:sldChg>
      <pc:sldChg chg="del">
        <pc:chgData name="Rogier Larik" userId="51aaedda-7a00-4a9d-ad63-71bfe67b23e1" providerId="ADAL" clId="{B634340D-EF7F-40B2-96A1-1C32A169CC0F}" dt="2024-04-26T11:35:14.078" v="2367"/>
        <pc:sldMkLst>
          <pc:docMk/>
          <pc:sldMk cId="2596538035" sldId="2147471152"/>
        </pc:sldMkLst>
      </pc:sldChg>
      <pc:sldChg chg="del">
        <pc:chgData name="Rogier Larik" userId="51aaedda-7a00-4a9d-ad63-71bfe67b23e1" providerId="ADAL" clId="{B634340D-EF7F-40B2-96A1-1C32A169CC0F}" dt="2024-04-26T11:35:14.078" v="2367"/>
        <pc:sldMkLst>
          <pc:docMk/>
          <pc:sldMk cId="4251286812" sldId="2147471153"/>
        </pc:sldMkLst>
      </pc:sldChg>
      <pc:sldChg chg="del">
        <pc:chgData name="Rogier Larik" userId="51aaedda-7a00-4a9d-ad63-71bfe67b23e1" providerId="ADAL" clId="{B634340D-EF7F-40B2-96A1-1C32A169CC0F}" dt="2024-04-26T11:35:14.078" v="2367"/>
        <pc:sldMkLst>
          <pc:docMk/>
          <pc:sldMk cId="2020248806" sldId="2147471154"/>
        </pc:sldMkLst>
      </pc:sldChg>
      <pc:sldChg chg="del">
        <pc:chgData name="Rogier Larik" userId="51aaedda-7a00-4a9d-ad63-71bfe67b23e1" providerId="ADAL" clId="{B634340D-EF7F-40B2-96A1-1C32A169CC0F}" dt="2024-04-26T11:35:14.078" v="2367"/>
        <pc:sldMkLst>
          <pc:docMk/>
          <pc:sldMk cId="2076779448" sldId="2147471155"/>
        </pc:sldMkLst>
      </pc:sldChg>
      <pc:sldChg chg="add del">
        <pc:chgData name="Rogier Larik" userId="51aaedda-7a00-4a9d-ad63-71bfe67b23e1" providerId="ADAL" clId="{B634340D-EF7F-40B2-96A1-1C32A169CC0F}" dt="2024-04-26T13:07:07.244" v="2735" actId="47"/>
        <pc:sldMkLst>
          <pc:docMk/>
          <pc:sldMk cId="2602821869" sldId="2147471165"/>
        </pc:sldMkLst>
      </pc:sldChg>
      <pc:sldChg chg="modTransition">
        <pc:chgData name="Rogier Larik" userId="51aaedda-7a00-4a9d-ad63-71bfe67b23e1" providerId="ADAL" clId="{B634340D-EF7F-40B2-96A1-1C32A169CC0F}" dt="2024-05-22T13:19:01.805" v="4846"/>
        <pc:sldMkLst>
          <pc:docMk/>
          <pc:sldMk cId="0" sldId="2147471170"/>
        </pc:sldMkLst>
      </pc:sldChg>
      <pc:sldChg chg="add del">
        <pc:chgData name="Rogier Larik" userId="51aaedda-7a00-4a9d-ad63-71bfe67b23e1" providerId="ADAL" clId="{B634340D-EF7F-40B2-96A1-1C32A169CC0F}" dt="2024-04-26T13:07:07.244" v="2735" actId="47"/>
        <pc:sldMkLst>
          <pc:docMk/>
          <pc:sldMk cId="1639339766" sldId="2147471174"/>
        </pc:sldMkLst>
      </pc:sldChg>
      <pc:sldChg chg="add del">
        <pc:chgData name="Rogier Larik" userId="51aaedda-7a00-4a9d-ad63-71bfe67b23e1" providerId="ADAL" clId="{B634340D-EF7F-40B2-96A1-1C32A169CC0F}" dt="2024-04-26T13:07:07.244" v="2735" actId="47"/>
        <pc:sldMkLst>
          <pc:docMk/>
          <pc:sldMk cId="1410418772" sldId="2147471175"/>
        </pc:sldMkLst>
      </pc:sldChg>
      <pc:sldChg chg="addSp delSp modSp mod modTransition modNotesTx">
        <pc:chgData name="Rogier Larik" userId="51aaedda-7a00-4a9d-ad63-71bfe67b23e1" providerId="ADAL" clId="{B634340D-EF7F-40B2-96A1-1C32A169CC0F}" dt="2024-05-22T13:19:01.805" v="4846"/>
        <pc:sldMkLst>
          <pc:docMk/>
          <pc:sldMk cId="1874893726" sldId="2147471178"/>
        </pc:sldMkLst>
      </pc:sldChg>
      <pc:sldChg chg="del">
        <pc:chgData name="Rogier Larik" userId="51aaedda-7a00-4a9d-ad63-71bfe67b23e1" providerId="ADAL" clId="{B634340D-EF7F-40B2-96A1-1C32A169CC0F}" dt="2024-04-16T08:51:41.194" v="215" actId="2696"/>
        <pc:sldMkLst>
          <pc:docMk/>
          <pc:sldMk cId="938381903" sldId="2147471254"/>
        </pc:sldMkLst>
      </pc:sldChg>
      <pc:sldChg chg="addSp delSp modSp add mod modTransition modClrScheme chgLayout">
        <pc:chgData name="Rogier Larik" userId="51aaedda-7a00-4a9d-ad63-71bfe67b23e1" providerId="ADAL" clId="{B634340D-EF7F-40B2-96A1-1C32A169CC0F}" dt="2024-05-22T13:19:01.805" v="4846"/>
        <pc:sldMkLst>
          <pc:docMk/>
          <pc:sldMk cId="3799623427" sldId="2147471254"/>
        </pc:sldMkLst>
      </pc:sldChg>
      <pc:sldChg chg="modSp del mod">
        <pc:chgData name="Rogier Larik" userId="51aaedda-7a00-4a9d-ad63-71bfe67b23e1" providerId="ADAL" clId="{B634340D-EF7F-40B2-96A1-1C32A169CC0F}" dt="2024-04-26T12:32:20.526" v="2407" actId="47"/>
        <pc:sldMkLst>
          <pc:docMk/>
          <pc:sldMk cId="2582277721" sldId="2147471266"/>
        </pc:sldMkLst>
      </pc:sldChg>
      <pc:sldChg chg="modSp del mod">
        <pc:chgData name="Rogier Larik" userId="51aaedda-7a00-4a9d-ad63-71bfe67b23e1" providerId="ADAL" clId="{B634340D-EF7F-40B2-96A1-1C32A169CC0F}" dt="2024-04-26T12:32:22.155" v="2408" actId="47"/>
        <pc:sldMkLst>
          <pc:docMk/>
          <pc:sldMk cId="2165711853" sldId="2147471267"/>
        </pc:sldMkLst>
      </pc:sldChg>
      <pc:sldChg chg="addSp modSp del mod modShow">
        <pc:chgData name="Rogier Larik" userId="51aaedda-7a00-4a9d-ad63-71bfe67b23e1" providerId="ADAL" clId="{B634340D-EF7F-40B2-96A1-1C32A169CC0F}" dt="2024-04-26T12:35:17.842" v="2457" actId="47"/>
        <pc:sldMkLst>
          <pc:docMk/>
          <pc:sldMk cId="3765427005" sldId="2147471268"/>
        </pc:sldMkLst>
      </pc:sldChg>
      <pc:sldChg chg="modTransition">
        <pc:chgData name="Rogier Larik" userId="51aaedda-7a00-4a9d-ad63-71bfe67b23e1" providerId="ADAL" clId="{B634340D-EF7F-40B2-96A1-1C32A169CC0F}" dt="2024-05-22T13:19:01.805" v="4846"/>
        <pc:sldMkLst>
          <pc:docMk/>
          <pc:sldMk cId="3367894063" sldId="2147471273"/>
        </pc:sldMkLst>
      </pc:sldChg>
      <pc:sldChg chg="modSp add del mod">
        <pc:chgData name="Rogier Larik" userId="51aaedda-7a00-4a9d-ad63-71bfe67b23e1" providerId="ADAL" clId="{B634340D-EF7F-40B2-96A1-1C32A169CC0F}" dt="2024-04-26T13:07:07.244" v="2735" actId="47"/>
        <pc:sldMkLst>
          <pc:docMk/>
          <pc:sldMk cId="2697893923" sldId="2147471275"/>
        </pc:sldMkLst>
      </pc:sldChg>
      <pc:sldChg chg="modSp add del mod">
        <pc:chgData name="Rogier Larik" userId="51aaedda-7a00-4a9d-ad63-71bfe67b23e1" providerId="ADAL" clId="{B634340D-EF7F-40B2-96A1-1C32A169CC0F}" dt="2024-04-26T13:07:07.244" v="2735" actId="47"/>
        <pc:sldMkLst>
          <pc:docMk/>
          <pc:sldMk cId="2431066676" sldId="2147471277"/>
        </pc:sldMkLst>
      </pc:sldChg>
      <pc:sldChg chg="addSp delSp modSp del mod ord modClrScheme chgLayout modNotesTx">
        <pc:chgData name="Rogier Larik" userId="51aaedda-7a00-4a9d-ad63-71bfe67b23e1" providerId="ADAL" clId="{B634340D-EF7F-40B2-96A1-1C32A169CC0F}" dt="2024-04-25T13:11:36.167" v="2079" actId="2696"/>
        <pc:sldMkLst>
          <pc:docMk/>
          <pc:sldMk cId="521853707" sldId="2147471281"/>
        </pc:sldMkLst>
      </pc:sldChg>
      <pc:sldChg chg="modSp add modTransition">
        <pc:chgData name="Rogier Larik" userId="51aaedda-7a00-4a9d-ad63-71bfe67b23e1" providerId="ADAL" clId="{B634340D-EF7F-40B2-96A1-1C32A169CC0F}" dt="2024-05-22T13:19:01.805" v="4846"/>
        <pc:sldMkLst>
          <pc:docMk/>
          <pc:sldMk cId="1187167621" sldId="2147471281"/>
        </pc:sldMkLst>
      </pc:sldChg>
      <pc:sldChg chg="addSp delSp modSp del mod modClrScheme chgLayout">
        <pc:chgData name="Rogier Larik" userId="51aaedda-7a00-4a9d-ad63-71bfe67b23e1" providerId="ADAL" clId="{B634340D-EF7F-40B2-96A1-1C32A169CC0F}" dt="2024-04-25T13:09:32.816" v="2075" actId="47"/>
        <pc:sldMkLst>
          <pc:docMk/>
          <pc:sldMk cId="1954008109" sldId="2147471282"/>
        </pc:sldMkLst>
      </pc:sldChg>
      <pc:sldChg chg="del">
        <pc:chgData name="Rogier Larik" userId="51aaedda-7a00-4a9d-ad63-71bfe67b23e1" providerId="ADAL" clId="{B634340D-EF7F-40B2-96A1-1C32A169CC0F}" dt="2024-04-22T08:46:53.502" v="1004" actId="47"/>
        <pc:sldMkLst>
          <pc:docMk/>
          <pc:sldMk cId="651044799" sldId="2147471283"/>
        </pc:sldMkLst>
      </pc:sldChg>
      <pc:sldChg chg="modSp del mod modClrScheme chgLayout">
        <pc:chgData name="Rogier Larik" userId="51aaedda-7a00-4a9d-ad63-71bfe67b23e1" providerId="ADAL" clId="{B634340D-EF7F-40B2-96A1-1C32A169CC0F}" dt="2024-04-22T08:46:20.836" v="1000" actId="2696"/>
        <pc:sldMkLst>
          <pc:docMk/>
          <pc:sldMk cId="1072080028" sldId="2147471283"/>
        </pc:sldMkLst>
      </pc:sldChg>
      <pc:sldChg chg="del">
        <pc:chgData name="Rogier Larik" userId="51aaedda-7a00-4a9d-ad63-71bfe67b23e1" providerId="ADAL" clId="{B634340D-EF7F-40B2-96A1-1C32A169CC0F}" dt="2024-04-26T11:35:14.078" v="2367"/>
        <pc:sldMkLst>
          <pc:docMk/>
          <pc:sldMk cId="2246817706" sldId="2147471333"/>
        </pc:sldMkLst>
      </pc:sldChg>
      <pc:sldChg chg="del">
        <pc:chgData name="Rogier Larik" userId="51aaedda-7a00-4a9d-ad63-71bfe67b23e1" providerId="ADAL" clId="{B634340D-EF7F-40B2-96A1-1C32A169CC0F}" dt="2024-04-26T11:35:14.078" v="2367"/>
        <pc:sldMkLst>
          <pc:docMk/>
          <pc:sldMk cId="1846849818" sldId="2147471337"/>
        </pc:sldMkLst>
      </pc:sldChg>
      <pc:sldChg chg="del">
        <pc:chgData name="Rogier Larik" userId="51aaedda-7a00-4a9d-ad63-71bfe67b23e1" providerId="ADAL" clId="{B634340D-EF7F-40B2-96A1-1C32A169CC0F}" dt="2024-04-26T11:35:14.078" v="2367"/>
        <pc:sldMkLst>
          <pc:docMk/>
          <pc:sldMk cId="82798469" sldId="2147471338"/>
        </pc:sldMkLst>
      </pc:sldChg>
      <pc:sldChg chg="del">
        <pc:chgData name="Rogier Larik" userId="51aaedda-7a00-4a9d-ad63-71bfe67b23e1" providerId="ADAL" clId="{B634340D-EF7F-40B2-96A1-1C32A169CC0F}" dt="2024-04-26T11:35:14.078" v="2367"/>
        <pc:sldMkLst>
          <pc:docMk/>
          <pc:sldMk cId="2675476266" sldId="2147471339"/>
        </pc:sldMkLst>
      </pc:sldChg>
      <pc:sldChg chg="del">
        <pc:chgData name="Rogier Larik" userId="51aaedda-7a00-4a9d-ad63-71bfe67b23e1" providerId="ADAL" clId="{B634340D-EF7F-40B2-96A1-1C32A169CC0F}" dt="2024-04-26T11:35:14.078" v="2367"/>
        <pc:sldMkLst>
          <pc:docMk/>
          <pc:sldMk cId="238001891" sldId="2147471340"/>
        </pc:sldMkLst>
      </pc:sldChg>
      <pc:sldChg chg="del">
        <pc:chgData name="Rogier Larik" userId="51aaedda-7a00-4a9d-ad63-71bfe67b23e1" providerId="ADAL" clId="{B634340D-EF7F-40B2-96A1-1C32A169CC0F}" dt="2024-04-26T11:35:14.078" v="2367"/>
        <pc:sldMkLst>
          <pc:docMk/>
          <pc:sldMk cId="2080746950" sldId="2147471341"/>
        </pc:sldMkLst>
      </pc:sldChg>
      <pc:sldChg chg="del">
        <pc:chgData name="Rogier Larik" userId="51aaedda-7a00-4a9d-ad63-71bfe67b23e1" providerId="ADAL" clId="{B634340D-EF7F-40B2-96A1-1C32A169CC0F}" dt="2024-04-26T11:35:14.078" v="2367"/>
        <pc:sldMkLst>
          <pc:docMk/>
          <pc:sldMk cId="732432834" sldId="2147471342"/>
        </pc:sldMkLst>
      </pc:sldChg>
      <pc:sldChg chg="del">
        <pc:chgData name="Rogier Larik" userId="51aaedda-7a00-4a9d-ad63-71bfe67b23e1" providerId="ADAL" clId="{B634340D-EF7F-40B2-96A1-1C32A169CC0F}" dt="2024-04-26T11:35:14.078" v="2367"/>
        <pc:sldMkLst>
          <pc:docMk/>
          <pc:sldMk cId="401907700" sldId="2147471343"/>
        </pc:sldMkLst>
      </pc:sldChg>
      <pc:sldChg chg="del">
        <pc:chgData name="Rogier Larik" userId="51aaedda-7a00-4a9d-ad63-71bfe67b23e1" providerId="ADAL" clId="{B634340D-EF7F-40B2-96A1-1C32A169CC0F}" dt="2024-04-26T11:35:14.078" v="2367"/>
        <pc:sldMkLst>
          <pc:docMk/>
          <pc:sldMk cId="3462492781" sldId="2147471344"/>
        </pc:sldMkLst>
      </pc:sldChg>
      <pc:sldChg chg="modSp add del mod">
        <pc:chgData name="Rogier Larik" userId="51aaedda-7a00-4a9d-ad63-71bfe67b23e1" providerId="ADAL" clId="{B634340D-EF7F-40B2-96A1-1C32A169CC0F}" dt="2024-04-26T13:07:07.244" v="2735" actId="47"/>
        <pc:sldMkLst>
          <pc:docMk/>
          <pc:sldMk cId="429030761" sldId="2147471365"/>
        </pc:sldMkLst>
      </pc:sldChg>
      <pc:sldChg chg="modSp add del mod">
        <pc:chgData name="Rogier Larik" userId="51aaedda-7a00-4a9d-ad63-71bfe67b23e1" providerId="ADAL" clId="{B634340D-EF7F-40B2-96A1-1C32A169CC0F}" dt="2024-04-26T13:07:07.244" v="2735" actId="47"/>
        <pc:sldMkLst>
          <pc:docMk/>
          <pc:sldMk cId="3430201112" sldId="2147471366"/>
        </pc:sldMkLst>
      </pc:sldChg>
      <pc:sldChg chg="modSp add del mod">
        <pc:chgData name="Rogier Larik" userId="51aaedda-7a00-4a9d-ad63-71bfe67b23e1" providerId="ADAL" clId="{B634340D-EF7F-40B2-96A1-1C32A169CC0F}" dt="2024-04-26T13:07:07.244" v="2735" actId="47"/>
        <pc:sldMkLst>
          <pc:docMk/>
          <pc:sldMk cId="3642732685" sldId="2147471367"/>
        </pc:sldMkLst>
      </pc:sldChg>
      <pc:sldChg chg="addSp modSp add mod modTransition">
        <pc:chgData name="Rogier Larik" userId="51aaedda-7a00-4a9d-ad63-71bfe67b23e1" providerId="ADAL" clId="{B634340D-EF7F-40B2-96A1-1C32A169CC0F}" dt="2024-05-22T13:19:01.805" v="4846"/>
        <pc:sldMkLst>
          <pc:docMk/>
          <pc:sldMk cId="3666160161" sldId="2147471370"/>
        </pc:sldMkLst>
      </pc:sldChg>
      <pc:sldChg chg="del">
        <pc:chgData name="Rogier Larik" userId="51aaedda-7a00-4a9d-ad63-71bfe67b23e1" providerId="ADAL" clId="{B634340D-EF7F-40B2-96A1-1C32A169CC0F}" dt="2024-04-16T08:50:09.824" v="186" actId="47"/>
        <pc:sldMkLst>
          <pc:docMk/>
          <pc:sldMk cId="2675582825" sldId="2147471449"/>
        </pc:sldMkLst>
      </pc:sldChg>
      <pc:sldChg chg="addSp delSp modSp mod modTransition modClrScheme delAnim modAnim chgLayout">
        <pc:chgData name="Rogier Larik" userId="51aaedda-7a00-4a9d-ad63-71bfe67b23e1" providerId="ADAL" clId="{B634340D-EF7F-40B2-96A1-1C32A169CC0F}" dt="2024-05-22T13:20:46.182" v="4850" actId="478"/>
        <pc:sldMkLst>
          <pc:docMk/>
          <pc:sldMk cId="2492183793" sldId="2147471451"/>
        </pc:sldMkLst>
      </pc:sldChg>
      <pc:sldChg chg="del">
        <pc:chgData name="Rogier Larik" userId="51aaedda-7a00-4a9d-ad63-71bfe67b23e1" providerId="ADAL" clId="{B634340D-EF7F-40B2-96A1-1C32A169CC0F}" dt="2024-04-16T08:47:24.289" v="103" actId="2696"/>
        <pc:sldMkLst>
          <pc:docMk/>
          <pc:sldMk cId="3971254373" sldId="2147471451"/>
        </pc:sldMkLst>
      </pc:sldChg>
      <pc:sldChg chg="modSp mod ord modTransition modClrScheme chgLayout">
        <pc:chgData name="Rogier Larik" userId="51aaedda-7a00-4a9d-ad63-71bfe67b23e1" providerId="ADAL" clId="{B634340D-EF7F-40B2-96A1-1C32A169CC0F}" dt="2024-05-22T13:19:01.805" v="4846"/>
        <pc:sldMkLst>
          <pc:docMk/>
          <pc:sldMk cId="2730576756" sldId="2147471452"/>
        </pc:sldMkLst>
      </pc:sldChg>
      <pc:sldChg chg="addSp delSp modSp new del mod modClrScheme chgLayout">
        <pc:chgData name="Rogier Larik" userId="51aaedda-7a00-4a9d-ad63-71bfe67b23e1" providerId="ADAL" clId="{B634340D-EF7F-40B2-96A1-1C32A169CC0F}" dt="2024-04-22T08:47:11.063" v="1012" actId="47"/>
        <pc:sldMkLst>
          <pc:docMk/>
          <pc:sldMk cId="2833362894" sldId="2147471453"/>
        </pc:sldMkLst>
      </pc:sldChg>
      <pc:sldChg chg="addSp modSp add mod modTransition">
        <pc:chgData name="Rogier Larik" userId="51aaedda-7a00-4a9d-ad63-71bfe67b23e1" providerId="ADAL" clId="{B634340D-EF7F-40B2-96A1-1C32A169CC0F}" dt="2024-05-22T13:19:01.805" v="4846"/>
        <pc:sldMkLst>
          <pc:docMk/>
          <pc:sldMk cId="2342357762" sldId="2147471454"/>
        </pc:sldMkLst>
      </pc:sldChg>
      <pc:sldChg chg="modTransition">
        <pc:chgData name="Rogier Larik" userId="51aaedda-7a00-4a9d-ad63-71bfe67b23e1" providerId="ADAL" clId="{B634340D-EF7F-40B2-96A1-1C32A169CC0F}" dt="2024-05-22T13:19:01.805" v="4846"/>
        <pc:sldMkLst>
          <pc:docMk/>
          <pc:sldMk cId="1032977138" sldId="2147471455"/>
        </pc:sldMkLst>
      </pc:sldChg>
      <pc:sldChg chg="delSp modSp add del mod">
        <pc:chgData name="Rogier Larik" userId="51aaedda-7a00-4a9d-ad63-71bfe67b23e1" providerId="ADAL" clId="{B634340D-EF7F-40B2-96A1-1C32A169CC0F}" dt="2024-04-25T13:13:38.767" v="2088" actId="2696"/>
        <pc:sldMkLst>
          <pc:docMk/>
          <pc:sldMk cId="2750683899" sldId="2147471455"/>
        </pc:sldMkLst>
      </pc:sldChg>
      <pc:sldChg chg="addSp modSp new del mod ord modNotesTx">
        <pc:chgData name="Rogier Larik" userId="51aaedda-7a00-4a9d-ad63-71bfe67b23e1" providerId="ADAL" clId="{B634340D-EF7F-40B2-96A1-1C32A169CC0F}" dt="2024-04-25T13:13:38.767" v="2088" actId="2696"/>
        <pc:sldMkLst>
          <pc:docMk/>
          <pc:sldMk cId="263359397" sldId="2147471456"/>
        </pc:sldMkLst>
      </pc:sldChg>
      <pc:sldChg chg="addSp delSp modSp mod modTransition">
        <pc:chgData name="Rogier Larik" userId="51aaedda-7a00-4a9d-ad63-71bfe67b23e1" providerId="ADAL" clId="{B634340D-EF7F-40B2-96A1-1C32A169CC0F}" dt="2024-05-22T13:19:01.805" v="4846"/>
        <pc:sldMkLst>
          <pc:docMk/>
          <pc:sldMk cId="271134258" sldId="2147471456"/>
        </pc:sldMkLst>
      </pc:sldChg>
      <pc:sldChg chg="addSp modSp add del mod">
        <pc:chgData name="Rogier Larik" userId="51aaedda-7a00-4a9d-ad63-71bfe67b23e1" providerId="ADAL" clId="{B634340D-EF7F-40B2-96A1-1C32A169CC0F}" dt="2024-04-27T10:58:26.251" v="3085" actId="47"/>
        <pc:sldMkLst>
          <pc:docMk/>
          <pc:sldMk cId="2144002553" sldId="2147471457"/>
        </pc:sldMkLst>
      </pc:sldChg>
      <pc:sldChg chg="addSp delSp modSp add mod modTransition">
        <pc:chgData name="Rogier Larik" userId="51aaedda-7a00-4a9d-ad63-71bfe67b23e1" providerId="ADAL" clId="{B634340D-EF7F-40B2-96A1-1C32A169CC0F}" dt="2024-05-22T13:19:01.805" v="4846"/>
        <pc:sldMkLst>
          <pc:docMk/>
          <pc:sldMk cId="4084134679" sldId="2147471458"/>
        </pc:sldMkLst>
      </pc:sldChg>
      <pc:sldChg chg="ord modTransition modNotesTx">
        <pc:chgData name="Rogier Larik" userId="51aaedda-7a00-4a9d-ad63-71bfe67b23e1" providerId="ADAL" clId="{B634340D-EF7F-40B2-96A1-1C32A169CC0F}" dt="2024-05-22T13:19:01.805" v="4846"/>
        <pc:sldMkLst>
          <pc:docMk/>
          <pc:sldMk cId="991629888" sldId="2147471459"/>
        </pc:sldMkLst>
      </pc:sldChg>
      <pc:sldChg chg="del">
        <pc:chgData name="Rogier Larik" userId="51aaedda-7a00-4a9d-ad63-71bfe67b23e1" providerId="ADAL" clId="{B634340D-EF7F-40B2-96A1-1C32A169CC0F}" dt="2024-04-26T11:35:14.078" v="2367"/>
        <pc:sldMkLst>
          <pc:docMk/>
          <pc:sldMk cId="2021059884" sldId="2147471459"/>
        </pc:sldMkLst>
      </pc:sldChg>
      <pc:sldChg chg="addSp delSp modSp del mod">
        <pc:chgData name="Rogier Larik" userId="51aaedda-7a00-4a9d-ad63-71bfe67b23e1" providerId="ADAL" clId="{B634340D-EF7F-40B2-96A1-1C32A169CC0F}" dt="2024-04-26T12:33:01.418" v="2419" actId="47"/>
        <pc:sldMkLst>
          <pc:docMk/>
          <pc:sldMk cId="2528699722" sldId="2147471460"/>
        </pc:sldMkLst>
      </pc:sldChg>
      <pc:sldChg chg="del">
        <pc:chgData name="Rogier Larik" userId="51aaedda-7a00-4a9d-ad63-71bfe67b23e1" providerId="ADAL" clId="{B634340D-EF7F-40B2-96A1-1C32A169CC0F}" dt="2024-04-26T11:35:14.078" v="2367"/>
        <pc:sldMkLst>
          <pc:docMk/>
          <pc:sldMk cId="3396250334" sldId="2147471460"/>
        </pc:sldMkLst>
      </pc:sldChg>
      <pc:sldChg chg="del">
        <pc:chgData name="Rogier Larik" userId="51aaedda-7a00-4a9d-ad63-71bfe67b23e1" providerId="ADAL" clId="{B634340D-EF7F-40B2-96A1-1C32A169CC0F}" dt="2024-04-26T11:35:14.078" v="2367"/>
        <pc:sldMkLst>
          <pc:docMk/>
          <pc:sldMk cId="2226746832" sldId="2147471461"/>
        </pc:sldMkLst>
      </pc:sldChg>
      <pc:sldChg chg="addSp delSp modSp del mod">
        <pc:chgData name="Rogier Larik" userId="51aaedda-7a00-4a9d-ad63-71bfe67b23e1" providerId="ADAL" clId="{B634340D-EF7F-40B2-96A1-1C32A169CC0F}" dt="2024-04-26T12:35:05.416" v="2455" actId="47"/>
        <pc:sldMkLst>
          <pc:docMk/>
          <pc:sldMk cId="2824190031" sldId="2147471461"/>
        </pc:sldMkLst>
      </pc:sldChg>
      <pc:sldChg chg="addSp modSp mod modTransition modAnim">
        <pc:chgData name="Rogier Larik" userId="51aaedda-7a00-4a9d-ad63-71bfe67b23e1" providerId="ADAL" clId="{B634340D-EF7F-40B2-96A1-1C32A169CC0F}" dt="2024-05-22T13:19:01.805" v="4846"/>
        <pc:sldMkLst>
          <pc:docMk/>
          <pc:sldMk cId="163325850" sldId="2147471462"/>
        </pc:sldMkLst>
      </pc:sldChg>
      <pc:sldChg chg="del">
        <pc:chgData name="Rogier Larik" userId="51aaedda-7a00-4a9d-ad63-71bfe67b23e1" providerId="ADAL" clId="{B634340D-EF7F-40B2-96A1-1C32A169CC0F}" dt="2024-04-26T11:35:14.078" v="2367"/>
        <pc:sldMkLst>
          <pc:docMk/>
          <pc:sldMk cId="3284484610" sldId="2147471462"/>
        </pc:sldMkLst>
      </pc:sldChg>
      <pc:sldChg chg="addSp delSp modSp mod modTransition modNotesTx">
        <pc:chgData name="Rogier Larik" userId="51aaedda-7a00-4a9d-ad63-71bfe67b23e1" providerId="ADAL" clId="{B634340D-EF7F-40B2-96A1-1C32A169CC0F}" dt="2024-05-22T13:19:01.805" v="4846"/>
        <pc:sldMkLst>
          <pc:docMk/>
          <pc:sldMk cId="2581261276" sldId="2147471463"/>
        </pc:sldMkLst>
      </pc:sldChg>
      <pc:sldChg chg="del">
        <pc:chgData name="Rogier Larik" userId="51aaedda-7a00-4a9d-ad63-71bfe67b23e1" providerId="ADAL" clId="{B634340D-EF7F-40B2-96A1-1C32A169CC0F}" dt="2024-04-26T11:35:14.078" v="2367"/>
        <pc:sldMkLst>
          <pc:docMk/>
          <pc:sldMk cId="3454979963" sldId="2147471463"/>
        </pc:sldMkLst>
      </pc:sldChg>
      <pc:sldChg chg="addSp delSp modSp mod modTransition">
        <pc:chgData name="Rogier Larik" userId="51aaedda-7a00-4a9d-ad63-71bfe67b23e1" providerId="ADAL" clId="{B634340D-EF7F-40B2-96A1-1C32A169CC0F}" dt="2024-05-22T13:19:01.805" v="4846"/>
        <pc:sldMkLst>
          <pc:docMk/>
          <pc:sldMk cId="1697053550" sldId="2147471464"/>
        </pc:sldMkLst>
      </pc:sldChg>
      <pc:sldChg chg="del">
        <pc:chgData name="Rogier Larik" userId="51aaedda-7a00-4a9d-ad63-71bfe67b23e1" providerId="ADAL" clId="{B634340D-EF7F-40B2-96A1-1C32A169CC0F}" dt="2024-04-26T11:35:14.078" v="2367"/>
        <pc:sldMkLst>
          <pc:docMk/>
          <pc:sldMk cId="2186196552" sldId="2147471464"/>
        </pc:sldMkLst>
      </pc:sldChg>
      <pc:sldChg chg="addSp delSp modSp mod modTransition modAnim">
        <pc:chgData name="Rogier Larik" userId="51aaedda-7a00-4a9d-ad63-71bfe67b23e1" providerId="ADAL" clId="{B634340D-EF7F-40B2-96A1-1C32A169CC0F}" dt="2024-05-22T13:19:01.805" v="4846"/>
        <pc:sldMkLst>
          <pc:docMk/>
          <pc:sldMk cId="3536497267" sldId="2147471465"/>
        </pc:sldMkLst>
      </pc:sldChg>
      <pc:sldChg chg="del">
        <pc:chgData name="Rogier Larik" userId="51aaedda-7a00-4a9d-ad63-71bfe67b23e1" providerId="ADAL" clId="{B634340D-EF7F-40B2-96A1-1C32A169CC0F}" dt="2024-04-26T11:35:14.078" v="2367"/>
        <pc:sldMkLst>
          <pc:docMk/>
          <pc:sldMk cId="4206762350" sldId="2147471465"/>
        </pc:sldMkLst>
      </pc:sldChg>
      <pc:sldChg chg="addSp delSp modSp add mod modTransition delAnim">
        <pc:chgData name="Rogier Larik" userId="51aaedda-7a00-4a9d-ad63-71bfe67b23e1" providerId="ADAL" clId="{B634340D-EF7F-40B2-96A1-1C32A169CC0F}" dt="2024-05-22T13:19:23.806" v="4847" actId="478"/>
        <pc:sldMkLst>
          <pc:docMk/>
          <pc:sldMk cId="1423352886" sldId="2147471466"/>
        </pc:sldMkLst>
      </pc:sldChg>
      <pc:sldChg chg="del">
        <pc:chgData name="Rogier Larik" userId="51aaedda-7a00-4a9d-ad63-71bfe67b23e1" providerId="ADAL" clId="{B634340D-EF7F-40B2-96A1-1C32A169CC0F}" dt="2024-04-26T11:35:14.078" v="2367"/>
        <pc:sldMkLst>
          <pc:docMk/>
          <pc:sldMk cId="2886960552" sldId="2147471466"/>
        </pc:sldMkLst>
      </pc:sldChg>
      <pc:sldChg chg="del">
        <pc:chgData name="Rogier Larik" userId="51aaedda-7a00-4a9d-ad63-71bfe67b23e1" providerId="ADAL" clId="{B634340D-EF7F-40B2-96A1-1C32A169CC0F}" dt="2024-04-26T11:35:14.078" v="2367"/>
        <pc:sldMkLst>
          <pc:docMk/>
          <pc:sldMk cId="800607411" sldId="2147471467"/>
        </pc:sldMkLst>
      </pc:sldChg>
      <pc:sldChg chg="delSp modSp add mod modTransition">
        <pc:chgData name="Rogier Larik" userId="51aaedda-7a00-4a9d-ad63-71bfe67b23e1" providerId="ADAL" clId="{B634340D-EF7F-40B2-96A1-1C32A169CC0F}" dt="2024-05-22T13:19:01.805" v="4846"/>
        <pc:sldMkLst>
          <pc:docMk/>
          <pc:sldMk cId="2427037534" sldId="2147471467"/>
        </pc:sldMkLst>
      </pc:sldChg>
      <pc:sldChg chg="del">
        <pc:chgData name="Rogier Larik" userId="51aaedda-7a00-4a9d-ad63-71bfe67b23e1" providerId="ADAL" clId="{B634340D-EF7F-40B2-96A1-1C32A169CC0F}" dt="2024-04-26T11:35:14.078" v="2367"/>
        <pc:sldMkLst>
          <pc:docMk/>
          <pc:sldMk cId="1471353162" sldId="2147471468"/>
        </pc:sldMkLst>
      </pc:sldChg>
      <pc:sldChg chg="addSp delSp modSp add mod ord modTransition">
        <pc:chgData name="Rogier Larik" userId="51aaedda-7a00-4a9d-ad63-71bfe67b23e1" providerId="ADAL" clId="{B634340D-EF7F-40B2-96A1-1C32A169CC0F}" dt="2024-05-22T13:19:01.805" v="4846"/>
        <pc:sldMkLst>
          <pc:docMk/>
          <pc:sldMk cId="3930382742" sldId="2147471468"/>
        </pc:sldMkLst>
      </pc:sldChg>
      <pc:sldChg chg="addSp delSp modSp mod modTransition">
        <pc:chgData name="Rogier Larik" userId="51aaedda-7a00-4a9d-ad63-71bfe67b23e1" providerId="ADAL" clId="{B634340D-EF7F-40B2-96A1-1C32A169CC0F}" dt="2024-05-22T13:19:01.805" v="4846"/>
        <pc:sldMkLst>
          <pc:docMk/>
          <pc:sldMk cId="1295411790" sldId="2147471469"/>
        </pc:sldMkLst>
      </pc:sldChg>
      <pc:sldChg chg="del">
        <pc:chgData name="Rogier Larik" userId="51aaedda-7a00-4a9d-ad63-71bfe67b23e1" providerId="ADAL" clId="{B634340D-EF7F-40B2-96A1-1C32A169CC0F}" dt="2024-04-26T11:35:14.078" v="2367"/>
        <pc:sldMkLst>
          <pc:docMk/>
          <pc:sldMk cId="4178977711" sldId="2147471469"/>
        </pc:sldMkLst>
      </pc:sldChg>
      <pc:sldChg chg="del">
        <pc:chgData name="Rogier Larik" userId="51aaedda-7a00-4a9d-ad63-71bfe67b23e1" providerId="ADAL" clId="{B634340D-EF7F-40B2-96A1-1C32A169CC0F}" dt="2024-04-26T11:35:14.078" v="2367"/>
        <pc:sldMkLst>
          <pc:docMk/>
          <pc:sldMk cId="623237626" sldId="2147471470"/>
        </pc:sldMkLst>
      </pc:sldChg>
      <pc:sldChg chg="modSp add mod">
        <pc:chgData name="Rogier Larik" userId="51aaedda-7a00-4a9d-ad63-71bfe67b23e1" providerId="ADAL" clId="{B634340D-EF7F-40B2-96A1-1C32A169CC0F}" dt="2024-05-06T06:15:17.042" v="4161" actId="20577"/>
        <pc:sldMkLst>
          <pc:docMk/>
          <pc:sldMk cId="2034619069" sldId="2147471470"/>
        </pc:sldMkLst>
      </pc:sldChg>
      <pc:sldChg chg="modTransition">
        <pc:chgData name="Rogier Larik" userId="51aaedda-7a00-4a9d-ad63-71bfe67b23e1" providerId="ADAL" clId="{B634340D-EF7F-40B2-96A1-1C32A169CC0F}" dt="2024-05-22T13:19:01.805" v="4846"/>
        <pc:sldMkLst>
          <pc:docMk/>
          <pc:sldMk cId="1338718967" sldId="2147471471"/>
        </pc:sldMkLst>
      </pc:sldChg>
      <pc:sldChg chg="del">
        <pc:chgData name="Rogier Larik" userId="51aaedda-7a00-4a9d-ad63-71bfe67b23e1" providerId="ADAL" clId="{B634340D-EF7F-40B2-96A1-1C32A169CC0F}" dt="2024-04-26T11:35:14.078" v="2367"/>
        <pc:sldMkLst>
          <pc:docMk/>
          <pc:sldMk cId="3335366327" sldId="2147471471"/>
        </pc:sldMkLst>
      </pc:sldChg>
      <pc:sldChg chg="del">
        <pc:chgData name="Rogier Larik" userId="51aaedda-7a00-4a9d-ad63-71bfe67b23e1" providerId="ADAL" clId="{B634340D-EF7F-40B2-96A1-1C32A169CC0F}" dt="2024-04-26T11:35:14.078" v="2367"/>
        <pc:sldMkLst>
          <pc:docMk/>
          <pc:sldMk cId="1290331501" sldId="2147471472"/>
        </pc:sldMkLst>
      </pc:sldChg>
      <pc:sldChg chg="modTransition">
        <pc:chgData name="Rogier Larik" userId="51aaedda-7a00-4a9d-ad63-71bfe67b23e1" providerId="ADAL" clId="{B634340D-EF7F-40B2-96A1-1C32A169CC0F}" dt="2024-05-22T13:19:01.805" v="4846"/>
        <pc:sldMkLst>
          <pc:docMk/>
          <pc:sldMk cId="2110910114" sldId="2147471472"/>
        </pc:sldMkLst>
      </pc:sldChg>
      <pc:sldChg chg="del">
        <pc:chgData name="Rogier Larik" userId="51aaedda-7a00-4a9d-ad63-71bfe67b23e1" providerId="ADAL" clId="{B634340D-EF7F-40B2-96A1-1C32A169CC0F}" dt="2024-04-26T11:35:14.078" v="2367"/>
        <pc:sldMkLst>
          <pc:docMk/>
          <pc:sldMk cId="2862002015" sldId="2147471473"/>
        </pc:sldMkLst>
      </pc:sldChg>
      <pc:sldChg chg="del">
        <pc:chgData name="Rogier Larik" userId="51aaedda-7a00-4a9d-ad63-71bfe67b23e1" providerId="ADAL" clId="{B634340D-EF7F-40B2-96A1-1C32A169CC0F}" dt="2024-04-26T11:35:14.078" v="2367"/>
        <pc:sldMkLst>
          <pc:docMk/>
          <pc:sldMk cId="3885544279" sldId="2147471474"/>
        </pc:sldMkLst>
      </pc:sldChg>
      <pc:sldChg chg="del">
        <pc:chgData name="Rogier Larik" userId="51aaedda-7a00-4a9d-ad63-71bfe67b23e1" providerId="ADAL" clId="{B634340D-EF7F-40B2-96A1-1C32A169CC0F}" dt="2024-04-26T11:35:14.078" v="2367"/>
        <pc:sldMkLst>
          <pc:docMk/>
          <pc:sldMk cId="4071986070" sldId="2147471475"/>
        </pc:sldMkLst>
      </pc:sldChg>
      <pc:sldChg chg="del">
        <pc:chgData name="Rogier Larik" userId="51aaedda-7a00-4a9d-ad63-71bfe67b23e1" providerId="ADAL" clId="{B634340D-EF7F-40B2-96A1-1C32A169CC0F}" dt="2024-04-26T11:35:14.078" v="2367"/>
        <pc:sldMkLst>
          <pc:docMk/>
          <pc:sldMk cId="3362787509" sldId="2147471476"/>
        </pc:sldMkLst>
      </pc:sldChg>
      <pc:sldChg chg="del">
        <pc:chgData name="Rogier Larik" userId="51aaedda-7a00-4a9d-ad63-71bfe67b23e1" providerId="ADAL" clId="{B634340D-EF7F-40B2-96A1-1C32A169CC0F}" dt="2024-04-26T11:35:14.078" v="2367"/>
        <pc:sldMkLst>
          <pc:docMk/>
          <pc:sldMk cId="2138225481" sldId="2147471477"/>
        </pc:sldMkLst>
      </pc:sldChg>
      <pc:sldChg chg="del">
        <pc:chgData name="Rogier Larik" userId="51aaedda-7a00-4a9d-ad63-71bfe67b23e1" providerId="ADAL" clId="{B634340D-EF7F-40B2-96A1-1C32A169CC0F}" dt="2024-04-26T11:35:14.078" v="2367"/>
        <pc:sldMkLst>
          <pc:docMk/>
          <pc:sldMk cId="1371366622" sldId="2147471478"/>
        </pc:sldMkLst>
      </pc:sldChg>
      <pc:sldChg chg="del">
        <pc:chgData name="Rogier Larik" userId="51aaedda-7a00-4a9d-ad63-71bfe67b23e1" providerId="ADAL" clId="{B634340D-EF7F-40B2-96A1-1C32A169CC0F}" dt="2024-04-26T11:35:14.078" v="2367"/>
        <pc:sldMkLst>
          <pc:docMk/>
          <pc:sldMk cId="1445020206" sldId="2147471479"/>
        </pc:sldMkLst>
      </pc:sldChg>
      <pc:sldChg chg="del">
        <pc:chgData name="Rogier Larik" userId="51aaedda-7a00-4a9d-ad63-71bfe67b23e1" providerId="ADAL" clId="{B634340D-EF7F-40B2-96A1-1C32A169CC0F}" dt="2024-04-26T11:35:14.078" v="2367"/>
        <pc:sldMkLst>
          <pc:docMk/>
          <pc:sldMk cId="3755894107" sldId="2147471480"/>
        </pc:sldMkLst>
      </pc:sldChg>
      <pc:sldChg chg="del">
        <pc:chgData name="Rogier Larik" userId="51aaedda-7a00-4a9d-ad63-71bfe67b23e1" providerId="ADAL" clId="{B634340D-EF7F-40B2-96A1-1C32A169CC0F}" dt="2024-04-26T11:35:14.078" v="2367"/>
        <pc:sldMkLst>
          <pc:docMk/>
          <pc:sldMk cId="386984129" sldId="2147471481"/>
        </pc:sldMkLst>
      </pc:sldChg>
      <pc:sldChg chg="del">
        <pc:chgData name="Rogier Larik" userId="51aaedda-7a00-4a9d-ad63-71bfe67b23e1" providerId="ADAL" clId="{B634340D-EF7F-40B2-96A1-1C32A169CC0F}" dt="2024-04-26T11:35:14.078" v="2367"/>
        <pc:sldMkLst>
          <pc:docMk/>
          <pc:sldMk cId="3176896797" sldId="2147471482"/>
        </pc:sldMkLst>
      </pc:sldChg>
      <pc:sldChg chg="del">
        <pc:chgData name="Rogier Larik" userId="51aaedda-7a00-4a9d-ad63-71bfe67b23e1" providerId="ADAL" clId="{B634340D-EF7F-40B2-96A1-1C32A169CC0F}" dt="2024-04-26T11:35:14.078" v="2367"/>
        <pc:sldMkLst>
          <pc:docMk/>
          <pc:sldMk cId="94365719" sldId="2147471483"/>
        </pc:sldMkLst>
      </pc:sldChg>
      <pc:sldChg chg="del">
        <pc:chgData name="Rogier Larik" userId="51aaedda-7a00-4a9d-ad63-71bfe67b23e1" providerId="ADAL" clId="{B634340D-EF7F-40B2-96A1-1C32A169CC0F}" dt="2024-04-26T11:35:14.078" v="2367"/>
        <pc:sldMkLst>
          <pc:docMk/>
          <pc:sldMk cId="599019098" sldId="2147471484"/>
        </pc:sldMkLst>
      </pc:sldChg>
      <pc:sldChg chg="del">
        <pc:chgData name="Rogier Larik" userId="51aaedda-7a00-4a9d-ad63-71bfe67b23e1" providerId="ADAL" clId="{B634340D-EF7F-40B2-96A1-1C32A169CC0F}" dt="2024-04-26T11:35:14.078" v="2367"/>
        <pc:sldMkLst>
          <pc:docMk/>
          <pc:sldMk cId="2549207399" sldId="2147471485"/>
        </pc:sldMkLst>
      </pc:sldChg>
      <pc:sldChg chg="del">
        <pc:chgData name="Rogier Larik" userId="51aaedda-7a00-4a9d-ad63-71bfe67b23e1" providerId="ADAL" clId="{B634340D-EF7F-40B2-96A1-1C32A169CC0F}" dt="2024-04-26T11:35:14.078" v="2367"/>
        <pc:sldMkLst>
          <pc:docMk/>
          <pc:sldMk cId="3590603538" sldId="2147471486"/>
        </pc:sldMkLst>
      </pc:sldChg>
      <pc:sldChg chg="del">
        <pc:chgData name="Rogier Larik" userId="51aaedda-7a00-4a9d-ad63-71bfe67b23e1" providerId="ADAL" clId="{B634340D-EF7F-40B2-96A1-1C32A169CC0F}" dt="2024-04-26T11:35:14.078" v="2367"/>
        <pc:sldMkLst>
          <pc:docMk/>
          <pc:sldMk cId="728474863" sldId="2147471487"/>
        </pc:sldMkLst>
      </pc:sldChg>
      <pc:sldChg chg="del">
        <pc:chgData name="Rogier Larik" userId="51aaedda-7a00-4a9d-ad63-71bfe67b23e1" providerId="ADAL" clId="{B634340D-EF7F-40B2-96A1-1C32A169CC0F}" dt="2024-04-26T11:35:14.078" v="2367"/>
        <pc:sldMkLst>
          <pc:docMk/>
          <pc:sldMk cId="698077951" sldId="2147471488"/>
        </pc:sldMkLst>
      </pc:sldChg>
      <pc:sldChg chg="del">
        <pc:chgData name="Rogier Larik" userId="51aaedda-7a00-4a9d-ad63-71bfe67b23e1" providerId="ADAL" clId="{B634340D-EF7F-40B2-96A1-1C32A169CC0F}" dt="2024-04-26T11:35:14.078" v="2367"/>
        <pc:sldMkLst>
          <pc:docMk/>
          <pc:sldMk cId="1019746834" sldId="2147471489"/>
        </pc:sldMkLst>
      </pc:sldChg>
      <pc:sldMasterChg chg="del delSldLayout">
        <pc:chgData name="Rogier Larik" userId="51aaedda-7a00-4a9d-ad63-71bfe67b23e1" providerId="ADAL" clId="{B634340D-EF7F-40B2-96A1-1C32A169CC0F}" dt="2024-04-22T08:20:47.862" v="380" actId="700"/>
        <pc:sldMasterMkLst>
          <pc:docMk/>
          <pc:sldMasterMk cId="396826173" sldId="2147483778"/>
        </pc:sldMasterMkLst>
        <pc:sldLayoutChg chg="del">
          <pc:chgData name="Rogier Larik" userId="51aaedda-7a00-4a9d-ad63-71bfe67b23e1" providerId="ADAL" clId="{B634340D-EF7F-40B2-96A1-1C32A169CC0F}" dt="2024-04-22T08:20:47.862" v="380" actId="700"/>
          <pc:sldLayoutMkLst>
            <pc:docMk/>
            <pc:sldMasterMk cId="396826173" sldId="2147483778"/>
            <pc:sldLayoutMk cId="92070137" sldId="2147483779"/>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929728470" sldId="2147483780"/>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4075800616" sldId="2147483781"/>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1188971930" sldId="2147483782"/>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1342349653" sldId="2147483783"/>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421925267" sldId="2147483784"/>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871275342" sldId="2147483785"/>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313627438" sldId="2147483786"/>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3190065550" sldId="2147483787"/>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2785578411" sldId="2147483788"/>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1358126626" sldId="2147483789"/>
          </pc:sldLayoutMkLst>
        </pc:sldLayoutChg>
        <pc:sldLayoutChg chg="del">
          <pc:chgData name="Rogier Larik" userId="51aaedda-7a00-4a9d-ad63-71bfe67b23e1" providerId="ADAL" clId="{B634340D-EF7F-40B2-96A1-1C32A169CC0F}" dt="2024-04-22T08:20:47.862" v="380" actId="700"/>
          <pc:sldLayoutMkLst>
            <pc:docMk/>
            <pc:sldMasterMk cId="396826173" sldId="2147483778"/>
            <pc:sldLayoutMk cId="731862943" sldId="2147483790"/>
          </pc:sldLayoutMkLst>
        </pc:sldLayoutChg>
      </pc:sldMasterChg>
      <pc:sldMasterChg chg="del delSldLayout">
        <pc:chgData name="Rogier Larik" userId="51aaedda-7a00-4a9d-ad63-71bfe67b23e1" providerId="ADAL" clId="{B634340D-EF7F-40B2-96A1-1C32A169CC0F}" dt="2024-04-22T08:20:47.862" v="380" actId="700"/>
        <pc:sldMasterMkLst>
          <pc:docMk/>
          <pc:sldMasterMk cId="396826173" sldId="2147483815"/>
        </pc:sldMasterMkLst>
        <pc:sldLayoutChg chg="del">
          <pc:chgData name="Rogier Larik" userId="51aaedda-7a00-4a9d-ad63-71bfe67b23e1" providerId="ADAL" clId="{B634340D-EF7F-40B2-96A1-1C32A169CC0F}" dt="2024-04-22T08:20:47.862" v="380" actId="700"/>
          <pc:sldLayoutMkLst>
            <pc:docMk/>
            <pc:sldMasterMk cId="396826173" sldId="2147483815"/>
            <pc:sldLayoutMk cId="92070137" sldId="2147483816"/>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929728470" sldId="2147483817"/>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4075800616" sldId="2147483818"/>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1188971930" sldId="2147483819"/>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1342349653" sldId="2147483820"/>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421925267" sldId="2147483821"/>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871275342" sldId="2147483822"/>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313627438" sldId="2147483823"/>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3190065550" sldId="2147483824"/>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2785578411" sldId="2147483825"/>
          </pc:sldLayoutMkLst>
        </pc:sldLayoutChg>
        <pc:sldLayoutChg chg="del">
          <pc:chgData name="Rogier Larik" userId="51aaedda-7a00-4a9d-ad63-71bfe67b23e1" providerId="ADAL" clId="{B634340D-EF7F-40B2-96A1-1C32A169CC0F}" dt="2024-04-22T08:20:47.862" v="380" actId="700"/>
          <pc:sldLayoutMkLst>
            <pc:docMk/>
            <pc:sldMasterMk cId="396826173" sldId="2147483815"/>
            <pc:sldLayoutMk cId="1358126626" sldId="2147483826"/>
          </pc:sldLayoutMkLst>
        </pc:sldLayoutChg>
      </pc:sldMasterChg>
      <pc:sldMasterChg chg="del delSldLayout">
        <pc:chgData name="Rogier Larik" userId="51aaedda-7a00-4a9d-ad63-71bfe67b23e1" providerId="ADAL" clId="{B634340D-EF7F-40B2-96A1-1C32A169CC0F}" dt="2024-04-22T08:20:47.862" v="380" actId="700"/>
        <pc:sldMasterMkLst>
          <pc:docMk/>
          <pc:sldMasterMk cId="1612026388" sldId="2147483834"/>
        </pc:sldMasterMkLst>
        <pc:sldLayoutChg chg="del">
          <pc:chgData name="Rogier Larik" userId="51aaedda-7a00-4a9d-ad63-71bfe67b23e1" providerId="ADAL" clId="{B634340D-EF7F-40B2-96A1-1C32A169CC0F}" dt="2024-04-22T08:20:47.862" v="380" actId="700"/>
          <pc:sldLayoutMkLst>
            <pc:docMk/>
            <pc:sldMasterMk cId="1612026388" sldId="2147483834"/>
            <pc:sldLayoutMk cId="2472830852" sldId="2147483661"/>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4163280065" sldId="2147483665"/>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423853479" sldId="2147483829"/>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658402761" sldId="2147483830"/>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2568956352" sldId="2147483832"/>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1996968908" sldId="2147483835"/>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328177459" sldId="2147483840"/>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13496887" sldId="2147483841"/>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1311139471" sldId="2147483842"/>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3051956556" sldId="2147483843"/>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2772937418" sldId="2147483844"/>
          </pc:sldLayoutMkLst>
        </pc:sldLayoutChg>
        <pc:sldLayoutChg chg="del">
          <pc:chgData name="Rogier Larik" userId="51aaedda-7a00-4a9d-ad63-71bfe67b23e1" providerId="ADAL" clId="{B634340D-EF7F-40B2-96A1-1C32A169CC0F}" dt="2024-04-22T08:20:47.862" v="380" actId="700"/>
          <pc:sldLayoutMkLst>
            <pc:docMk/>
            <pc:sldMasterMk cId="1612026388" sldId="2147483834"/>
            <pc:sldLayoutMk cId="3891000215" sldId="2147483850"/>
          </pc:sldLayoutMkLst>
        </pc:sldLayoutChg>
      </pc:sldMasterChg>
      <pc:sldMasterChg chg="del delSldLayout">
        <pc:chgData name="Rogier Larik" userId="51aaedda-7a00-4a9d-ad63-71bfe67b23e1" providerId="ADAL" clId="{B634340D-EF7F-40B2-96A1-1C32A169CC0F}" dt="2024-04-22T08:20:47.862" v="380" actId="700"/>
        <pc:sldMasterMkLst>
          <pc:docMk/>
          <pc:sldMasterMk cId="3213196789" sldId="2147483845"/>
        </pc:sldMasterMkLst>
        <pc:sldLayoutChg chg="del">
          <pc:chgData name="Rogier Larik" userId="51aaedda-7a00-4a9d-ad63-71bfe67b23e1" providerId="ADAL" clId="{B634340D-EF7F-40B2-96A1-1C32A169CC0F}" dt="2024-04-22T08:20:47.862" v="380" actId="700"/>
          <pc:sldLayoutMkLst>
            <pc:docMk/>
            <pc:sldMasterMk cId="3213196789" sldId="2147483845"/>
            <pc:sldLayoutMk cId="643186303" sldId="2147483678"/>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3511107481" sldId="2147483681"/>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1721986560" sldId="2147483846"/>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3780901248" sldId="2147483849"/>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1726881023" sldId="2147483851"/>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1499423494" sldId="2147483852"/>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2398984844" sldId="2147483853"/>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486919093" sldId="2147483854"/>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3390427955" sldId="2147483855"/>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3406478422" sldId="2147483856"/>
          </pc:sldLayoutMkLst>
        </pc:sldLayoutChg>
        <pc:sldLayoutChg chg="del">
          <pc:chgData name="Rogier Larik" userId="51aaedda-7a00-4a9d-ad63-71bfe67b23e1" providerId="ADAL" clId="{B634340D-EF7F-40B2-96A1-1C32A169CC0F}" dt="2024-04-22T08:20:47.862" v="380" actId="700"/>
          <pc:sldLayoutMkLst>
            <pc:docMk/>
            <pc:sldMasterMk cId="3213196789" sldId="2147483845"/>
            <pc:sldLayoutMk cId="485336132" sldId="2147483857"/>
          </pc:sldLayoutMkLst>
        </pc:sldLayoutChg>
      </pc:sldMasterChg>
      <pc:sldMasterChg chg="del delSldLayout">
        <pc:chgData name="Rogier Larik" userId="51aaedda-7a00-4a9d-ad63-71bfe67b23e1" providerId="ADAL" clId="{B634340D-EF7F-40B2-96A1-1C32A169CC0F}" dt="2024-04-22T08:20:47.862" v="380" actId="700"/>
        <pc:sldMasterMkLst>
          <pc:docMk/>
          <pc:sldMasterMk cId="3795478780" sldId="2147483858"/>
        </pc:sldMasterMkLst>
        <pc:sldLayoutChg chg="del">
          <pc:chgData name="Rogier Larik" userId="51aaedda-7a00-4a9d-ad63-71bfe67b23e1" providerId="ADAL" clId="{B634340D-EF7F-40B2-96A1-1C32A169CC0F}" dt="2024-04-22T08:20:47.862" v="380" actId="700"/>
          <pc:sldLayoutMkLst>
            <pc:docMk/>
            <pc:sldMasterMk cId="3795478780" sldId="2147483858"/>
            <pc:sldLayoutMk cId="374854255" sldId="2147483859"/>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308072969" sldId="2147483860"/>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375790829" sldId="2147483861"/>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1535028144" sldId="2147483862"/>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4249485694" sldId="2147483863"/>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465495403" sldId="2147483864"/>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1981142872" sldId="2147483865"/>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3528820224" sldId="2147483866"/>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1040809640" sldId="2147483867"/>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1617970134" sldId="2147483868"/>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2076873188" sldId="2147483869"/>
          </pc:sldLayoutMkLst>
        </pc:sldLayoutChg>
        <pc:sldLayoutChg chg="del">
          <pc:chgData name="Rogier Larik" userId="51aaedda-7a00-4a9d-ad63-71bfe67b23e1" providerId="ADAL" clId="{B634340D-EF7F-40B2-96A1-1C32A169CC0F}" dt="2024-04-22T08:20:47.862" v="380" actId="700"/>
          <pc:sldLayoutMkLst>
            <pc:docMk/>
            <pc:sldMasterMk cId="3795478780" sldId="2147483858"/>
            <pc:sldLayoutMk cId="2213951835" sldId="2147483870"/>
          </pc:sldLayoutMkLst>
        </pc:sldLayoutChg>
      </pc:sldMasterChg>
      <pc:sldMasterChg chg="del delSldLayout">
        <pc:chgData name="Rogier Larik" userId="51aaedda-7a00-4a9d-ad63-71bfe67b23e1" providerId="ADAL" clId="{B634340D-EF7F-40B2-96A1-1C32A169CC0F}" dt="2024-04-22T08:20:47.862" v="380" actId="700"/>
        <pc:sldMasterMkLst>
          <pc:docMk/>
          <pc:sldMasterMk cId="3728829833" sldId="2147483871"/>
        </pc:sldMasterMkLst>
        <pc:sldLayoutChg chg="del">
          <pc:chgData name="Rogier Larik" userId="51aaedda-7a00-4a9d-ad63-71bfe67b23e1" providerId="ADAL" clId="{B634340D-EF7F-40B2-96A1-1C32A169CC0F}" dt="2024-04-22T08:20:47.862" v="380" actId="700"/>
          <pc:sldLayoutMkLst>
            <pc:docMk/>
            <pc:sldMasterMk cId="3728829833" sldId="2147483871"/>
            <pc:sldLayoutMk cId="2444728083" sldId="2147483872"/>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3295192762" sldId="2147483873"/>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681185738" sldId="2147483874"/>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1570423075" sldId="2147483875"/>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3603699732" sldId="2147483876"/>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2065108898" sldId="2147483877"/>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2133271873" sldId="2147483878"/>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2560762943" sldId="2147483879"/>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762784555" sldId="2147483880"/>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1168530199" sldId="2147483881"/>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3940113353" sldId="2147483882"/>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3912716502" sldId="2147483883"/>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3099658028" sldId="2147483884"/>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1154285873" sldId="2147483885"/>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3390885938" sldId="2147483886"/>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2846615473" sldId="2147483887"/>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93462652" sldId="2147483888"/>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65870234" sldId="2147483889"/>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3666255183" sldId="2147483890"/>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225831819" sldId="2147483891"/>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1711893265" sldId="2147483892"/>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4256565490" sldId="2147483893"/>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1492760234" sldId="2147483894"/>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1335267259" sldId="2147483895"/>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3009289770" sldId="2147483896"/>
          </pc:sldLayoutMkLst>
        </pc:sldLayoutChg>
        <pc:sldLayoutChg chg="del">
          <pc:chgData name="Rogier Larik" userId="51aaedda-7a00-4a9d-ad63-71bfe67b23e1" providerId="ADAL" clId="{B634340D-EF7F-40B2-96A1-1C32A169CC0F}" dt="2024-04-22T08:02:44.681" v="379" actId="47"/>
          <pc:sldLayoutMkLst>
            <pc:docMk/>
            <pc:sldMasterMk cId="3728829833" sldId="2147483871"/>
            <pc:sldLayoutMk cId="1656811447" sldId="2147483897"/>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1856492512" sldId="2147483898"/>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1925963651" sldId="2147483899"/>
          </pc:sldLayoutMkLst>
        </pc:sldLayoutChg>
        <pc:sldLayoutChg chg="del">
          <pc:chgData name="Rogier Larik" userId="51aaedda-7a00-4a9d-ad63-71bfe67b23e1" providerId="ADAL" clId="{B634340D-EF7F-40B2-96A1-1C32A169CC0F}" dt="2024-04-22T08:20:47.862" v="380" actId="700"/>
          <pc:sldLayoutMkLst>
            <pc:docMk/>
            <pc:sldMasterMk cId="3728829833" sldId="2147483871"/>
            <pc:sldLayoutMk cId="96353729" sldId="2147483900"/>
          </pc:sldLayoutMkLst>
        </pc:sldLayoutChg>
      </pc:sldMasterChg>
      <pc:sldMasterChg chg="del delSldLayout">
        <pc:chgData name="Rogier Larik" userId="51aaedda-7a00-4a9d-ad63-71bfe67b23e1" providerId="ADAL" clId="{B634340D-EF7F-40B2-96A1-1C32A169CC0F}" dt="2024-04-22T08:20:47.862" v="380" actId="700"/>
        <pc:sldMasterMkLst>
          <pc:docMk/>
          <pc:sldMasterMk cId="3628235245" sldId="2147483901"/>
        </pc:sldMasterMkLst>
        <pc:sldLayoutChg chg="del">
          <pc:chgData name="Rogier Larik" userId="51aaedda-7a00-4a9d-ad63-71bfe67b23e1" providerId="ADAL" clId="{B634340D-EF7F-40B2-96A1-1C32A169CC0F}" dt="2024-04-22T08:20:47.862" v="380" actId="700"/>
          <pc:sldLayoutMkLst>
            <pc:docMk/>
            <pc:sldMasterMk cId="3628235245" sldId="2147483901"/>
            <pc:sldLayoutMk cId="150878898" sldId="2147483902"/>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95737914" sldId="2147483903"/>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70409792" sldId="2147483904"/>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481890252" sldId="2147483905"/>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728675613" sldId="2147483906"/>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8251294" sldId="2147483907"/>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492826399" sldId="2147483908"/>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3994725471" sldId="2147483909"/>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213638199" sldId="2147483910"/>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954106987" sldId="2147483911"/>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86336517" sldId="2147483912"/>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244380035" sldId="2147483913"/>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681984450" sldId="2147483914"/>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296717953" sldId="2147483915"/>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774977232" sldId="2147483916"/>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125066185" sldId="2147483917"/>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609667570" sldId="2147483918"/>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613413837" sldId="2147483919"/>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435600022" sldId="2147483920"/>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4105943091" sldId="2147483921"/>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152142437" sldId="2147483922"/>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572294362" sldId="2147483923"/>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871710035" sldId="2147483924"/>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763245874" sldId="2147483925"/>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3987101615" sldId="2147483926"/>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430758136" sldId="2147483927"/>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1518745461" sldId="2147483928"/>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3335538131" sldId="2147483929"/>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258803328" sldId="2147483930"/>
          </pc:sldLayoutMkLst>
        </pc:sldLayoutChg>
        <pc:sldLayoutChg chg="del">
          <pc:chgData name="Rogier Larik" userId="51aaedda-7a00-4a9d-ad63-71bfe67b23e1" providerId="ADAL" clId="{B634340D-EF7F-40B2-96A1-1C32A169CC0F}" dt="2024-04-22T08:20:47.862" v="380" actId="700"/>
          <pc:sldLayoutMkLst>
            <pc:docMk/>
            <pc:sldMasterMk cId="3628235245" sldId="2147483901"/>
            <pc:sldLayoutMk cId="2993314428" sldId="2147483931"/>
          </pc:sldLayoutMkLst>
        </pc:sldLayoutChg>
      </pc:sldMasterChg>
      <pc:sldMasterChg chg="del delSldLayout">
        <pc:chgData name="Rogier Larik" userId="51aaedda-7a00-4a9d-ad63-71bfe67b23e1" providerId="ADAL" clId="{B634340D-EF7F-40B2-96A1-1C32A169CC0F}" dt="2024-04-22T08:20:47.862" v="380" actId="700"/>
        <pc:sldMasterMkLst>
          <pc:docMk/>
          <pc:sldMasterMk cId="3472944681" sldId="2147483932"/>
        </pc:sldMasterMkLst>
        <pc:sldLayoutChg chg="del">
          <pc:chgData name="Rogier Larik" userId="51aaedda-7a00-4a9d-ad63-71bfe67b23e1" providerId="ADAL" clId="{B634340D-EF7F-40B2-96A1-1C32A169CC0F}" dt="2024-04-22T08:20:47.862" v="380" actId="700"/>
          <pc:sldLayoutMkLst>
            <pc:docMk/>
            <pc:sldMasterMk cId="3472944681" sldId="2147483932"/>
            <pc:sldLayoutMk cId="320480683" sldId="2147483933"/>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695911940" sldId="2147483934"/>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1720525015" sldId="2147483935"/>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1166432981" sldId="2147483936"/>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933408132" sldId="2147483937"/>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40500907" sldId="2147483938"/>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712134621" sldId="2147483939"/>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428747599" sldId="2147483940"/>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258696611" sldId="2147483941"/>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268766160" sldId="2147483942"/>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919762866" sldId="2147483943"/>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133325415" sldId="2147483944"/>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545299664" sldId="2147483945"/>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271598941" sldId="2147483946"/>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1732553472" sldId="2147483947"/>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420652245" sldId="2147483948"/>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947663444" sldId="2147483949"/>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988998841" sldId="2147483950"/>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211122408" sldId="2147483951"/>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4231993255" sldId="2147483952"/>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785976523" sldId="2147483953"/>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108358698" sldId="2147483954"/>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768477225" sldId="2147483955"/>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197834342" sldId="2147483956"/>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550692062" sldId="2147483957"/>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3638191272" sldId="2147483958"/>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226683835" sldId="2147483959"/>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1015727002" sldId="2147483960"/>
          </pc:sldLayoutMkLst>
        </pc:sldLayoutChg>
        <pc:sldLayoutChg chg="del">
          <pc:chgData name="Rogier Larik" userId="51aaedda-7a00-4a9d-ad63-71bfe67b23e1" providerId="ADAL" clId="{B634340D-EF7F-40B2-96A1-1C32A169CC0F}" dt="2024-04-22T08:20:47.862" v="380" actId="700"/>
          <pc:sldLayoutMkLst>
            <pc:docMk/>
            <pc:sldMasterMk cId="3472944681" sldId="2147483932"/>
            <pc:sldLayoutMk cId="2683939540" sldId="2147483961"/>
          </pc:sldLayoutMkLst>
        </pc:sldLayoutChg>
      </pc:sldMasterChg>
      <pc:sldMasterChg chg="del delSldLayout">
        <pc:chgData name="Rogier Larik" userId="51aaedda-7a00-4a9d-ad63-71bfe67b23e1" providerId="ADAL" clId="{B634340D-EF7F-40B2-96A1-1C32A169CC0F}" dt="2024-04-22T08:20:47.862" v="380" actId="700"/>
        <pc:sldMasterMkLst>
          <pc:docMk/>
          <pc:sldMasterMk cId="2537940618" sldId="2147483962"/>
        </pc:sldMasterMkLst>
        <pc:sldLayoutChg chg="del">
          <pc:chgData name="Rogier Larik" userId="51aaedda-7a00-4a9d-ad63-71bfe67b23e1" providerId="ADAL" clId="{B634340D-EF7F-40B2-96A1-1C32A169CC0F}" dt="2024-04-22T08:20:47.862" v="380" actId="700"/>
          <pc:sldLayoutMkLst>
            <pc:docMk/>
            <pc:sldMasterMk cId="2537940618" sldId="2147483962"/>
            <pc:sldLayoutMk cId="358432860" sldId="2147483963"/>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2254115409" sldId="2147483964"/>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4204988674" sldId="2147483965"/>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3301380481" sldId="2147483966"/>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3820861155" sldId="2147483967"/>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3444028750" sldId="2147483968"/>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44787959" sldId="2147483969"/>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926504652" sldId="2147483970"/>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362155381" sldId="2147483971"/>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2135492404" sldId="2147483972"/>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1156408317" sldId="2147483973"/>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2916482763" sldId="2147483974"/>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128575897" sldId="2147483975"/>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2120327641" sldId="2147483976"/>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1534406418" sldId="2147483977"/>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1204898258" sldId="2147483978"/>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2339865750" sldId="2147483979"/>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1514853767" sldId="2147483980"/>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2006398570" sldId="2147483981"/>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1727006604" sldId="2147483982"/>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142252454" sldId="2147483983"/>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176249255" sldId="2147483984"/>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2486290292" sldId="2147483985"/>
          </pc:sldLayoutMkLst>
        </pc:sldLayoutChg>
        <pc:sldLayoutChg chg="del">
          <pc:chgData name="Rogier Larik" userId="51aaedda-7a00-4a9d-ad63-71bfe67b23e1" providerId="ADAL" clId="{B634340D-EF7F-40B2-96A1-1C32A169CC0F}" dt="2024-04-22T08:20:47.862" v="380" actId="700"/>
          <pc:sldLayoutMkLst>
            <pc:docMk/>
            <pc:sldMasterMk cId="2537940618" sldId="2147483962"/>
            <pc:sldLayoutMk cId="285683529" sldId="2147483986"/>
          </pc:sldLayoutMkLst>
        </pc:sldLayoutChg>
      </pc:sldMasterChg>
      <pc:sldMasterChg chg="del delSldLayout">
        <pc:chgData name="Rogier Larik" userId="51aaedda-7a00-4a9d-ad63-71bfe67b23e1" providerId="ADAL" clId="{B634340D-EF7F-40B2-96A1-1C32A169CC0F}" dt="2024-04-16T08:51:41.194" v="215" actId="2696"/>
        <pc:sldMasterMkLst>
          <pc:docMk/>
          <pc:sldMasterMk cId="1756172306" sldId="2147483987"/>
        </pc:sldMasterMkLst>
        <pc:sldLayoutChg chg="del">
          <pc:chgData name="Rogier Larik" userId="51aaedda-7a00-4a9d-ad63-71bfe67b23e1" providerId="ADAL" clId="{B634340D-EF7F-40B2-96A1-1C32A169CC0F}" dt="2024-04-16T08:51:41.194" v="215" actId="2696"/>
          <pc:sldLayoutMkLst>
            <pc:docMk/>
            <pc:sldMasterMk cId="1756172306" sldId="2147483987"/>
            <pc:sldLayoutMk cId="1600945509" sldId="2147483988"/>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12479052" sldId="2147483989"/>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290556292" sldId="2147483990"/>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385624070" sldId="2147483991"/>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763473946" sldId="2147483992"/>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3180070661" sldId="2147483993"/>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891357955" sldId="2147483994"/>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616891057" sldId="2147483995"/>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090431063" sldId="2147483996"/>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836013208" sldId="2147483997"/>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387105819" sldId="2147483998"/>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773591334" sldId="2147483999"/>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681587163" sldId="2147484000"/>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322654307" sldId="2147484001"/>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854043988" sldId="2147484002"/>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317518322" sldId="2147484003"/>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272838525" sldId="2147484004"/>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101170762" sldId="2147484005"/>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065163532" sldId="2147484006"/>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518839833" sldId="2147484007"/>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592487244" sldId="2147484008"/>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173163746" sldId="2147484009"/>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949126024" sldId="2147484010"/>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379118563" sldId="2147484011"/>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154478100" sldId="2147484012"/>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3117160471" sldId="2147484013"/>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1221676617" sldId="2147484014"/>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303458371" sldId="2147484015"/>
          </pc:sldLayoutMkLst>
        </pc:sldLayoutChg>
        <pc:sldLayoutChg chg="del">
          <pc:chgData name="Rogier Larik" userId="51aaedda-7a00-4a9d-ad63-71bfe67b23e1" providerId="ADAL" clId="{B634340D-EF7F-40B2-96A1-1C32A169CC0F}" dt="2024-04-16T08:51:41.194" v="215" actId="2696"/>
          <pc:sldLayoutMkLst>
            <pc:docMk/>
            <pc:sldMasterMk cId="1756172306" sldId="2147483987"/>
            <pc:sldLayoutMk cId="2473963159" sldId="2147484016"/>
          </pc:sldLayoutMkLst>
        </pc:sldLayoutChg>
      </pc:sldMasterChg>
      <pc:sldMasterChg chg="del delSldLayout">
        <pc:chgData name="Rogier Larik" userId="51aaedda-7a00-4a9d-ad63-71bfe67b23e1" providerId="ADAL" clId="{B634340D-EF7F-40B2-96A1-1C32A169CC0F}" dt="2024-04-22T08:20:47.862" v="380" actId="700"/>
        <pc:sldMasterMkLst>
          <pc:docMk/>
          <pc:sldMasterMk cId="1772693785" sldId="2147484017"/>
        </pc:sldMasterMkLst>
        <pc:sldLayoutChg chg="del">
          <pc:chgData name="Rogier Larik" userId="51aaedda-7a00-4a9d-ad63-71bfe67b23e1" providerId="ADAL" clId="{B634340D-EF7F-40B2-96A1-1C32A169CC0F}" dt="2024-04-22T08:20:47.862" v="380" actId="700"/>
          <pc:sldLayoutMkLst>
            <pc:docMk/>
            <pc:sldMasterMk cId="1772693785" sldId="2147484017"/>
            <pc:sldLayoutMk cId="1914008712" sldId="2147484018"/>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3688543003" sldId="2147484019"/>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882071558" sldId="2147484020"/>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23227628" sldId="2147484021"/>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3407491981" sldId="2147484022"/>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2275242317" sldId="2147484023"/>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959531739" sldId="2147484024"/>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635080136" sldId="2147484025"/>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166999568" sldId="2147484026"/>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3516997531" sldId="2147484027"/>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364827168" sldId="2147484028"/>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636327069" sldId="2147484029"/>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3052792773" sldId="2147484030"/>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837298733" sldId="2147484031"/>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957693985" sldId="2147484032"/>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4238690064" sldId="2147484033"/>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822476376" sldId="2147484034"/>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863395320" sldId="2147484035"/>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872986496" sldId="2147484036"/>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426872915" sldId="2147484037"/>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750164235" sldId="2147484038"/>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441482676" sldId="2147484039"/>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4089519380" sldId="2147484040"/>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808134696" sldId="2147484041"/>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1277818338" sldId="2147484042"/>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4205423331" sldId="2147484043"/>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727154107" sldId="2147484044"/>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422746449" sldId="2147484045"/>
          </pc:sldLayoutMkLst>
        </pc:sldLayoutChg>
        <pc:sldLayoutChg chg="del">
          <pc:chgData name="Rogier Larik" userId="51aaedda-7a00-4a9d-ad63-71bfe67b23e1" providerId="ADAL" clId="{B634340D-EF7F-40B2-96A1-1C32A169CC0F}" dt="2024-04-22T08:20:47.862" v="380" actId="700"/>
          <pc:sldLayoutMkLst>
            <pc:docMk/>
            <pc:sldMasterMk cId="1772693785" sldId="2147484017"/>
            <pc:sldLayoutMk cId="3783431898" sldId="2147484046"/>
          </pc:sldLayoutMkLst>
        </pc:sldLayoutChg>
      </pc:sldMasterChg>
      <pc:sldMasterChg chg="del delSldLayout">
        <pc:chgData name="Rogier Larik" userId="51aaedda-7a00-4a9d-ad63-71bfe67b23e1" providerId="ADAL" clId="{B634340D-EF7F-40B2-96A1-1C32A169CC0F}" dt="2024-04-16T08:51:41.194" v="215" actId="2696"/>
        <pc:sldMasterMkLst>
          <pc:docMk/>
          <pc:sldMasterMk cId="184611402" sldId="2147484047"/>
        </pc:sldMasterMkLst>
        <pc:sldLayoutChg chg="del">
          <pc:chgData name="Rogier Larik" userId="51aaedda-7a00-4a9d-ad63-71bfe67b23e1" providerId="ADAL" clId="{B634340D-EF7F-40B2-96A1-1C32A169CC0F}" dt="2024-04-16T08:51:41.194" v="215" actId="2696"/>
          <pc:sldLayoutMkLst>
            <pc:docMk/>
            <pc:sldMasterMk cId="184611402" sldId="2147484047"/>
            <pc:sldLayoutMk cId="3643982398" sldId="2147484048"/>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2405831505" sldId="2147484049"/>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2748797155" sldId="2147484050"/>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447286302" sldId="2147484051"/>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994088960" sldId="2147484052"/>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926012998" sldId="2147484053"/>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099627734" sldId="2147484054"/>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3468215757" sldId="2147484055"/>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3081071982" sldId="2147484056"/>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109379090" sldId="2147484057"/>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737489006" sldId="2147484058"/>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503356442" sldId="2147484059"/>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3836867824" sldId="2147484060"/>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2286582913" sldId="2147484061"/>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2508974772" sldId="2147484062"/>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468577090" sldId="2147484063"/>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073400374" sldId="2147484064"/>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947292743" sldId="2147484065"/>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3484631997" sldId="2147484066"/>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3419189433" sldId="2147484067"/>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755560807" sldId="2147484068"/>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2230716442" sldId="2147484069"/>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4253371882" sldId="2147484070"/>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743367102" sldId="2147484071"/>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504444211" sldId="2147484072"/>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1746474742" sldId="2147484073"/>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683302750" sldId="2147484074"/>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754406839" sldId="2147484075"/>
          </pc:sldLayoutMkLst>
        </pc:sldLayoutChg>
        <pc:sldLayoutChg chg="del">
          <pc:chgData name="Rogier Larik" userId="51aaedda-7a00-4a9d-ad63-71bfe67b23e1" providerId="ADAL" clId="{B634340D-EF7F-40B2-96A1-1C32A169CC0F}" dt="2024-04-16T08:51:41.194" v="215" actId="2696"/>
          <pc:sldLayoutMkLst>
            <pc:docMk/>
            <pc:sldMasterMk cId="184611402" sldId="2147484047"/>
            <pc:sldLayoutMk cId="3752257409" sldId="2147484076"/>
          </pc:sldLayoutMkLst>
        </pc:sldLayoutChg>
      </pc:sldMasterChg>
      <pc:sldMasterChg chg="del delSldLayout">
        <pc:chgData name="Rogier Larik" userId="51aaedda-7a00-4a9d-ad63-71bfe67b23e1" providerId="ADAL" clId="{B634340D-EF7F-40B2-96A1-1C32A169CC0F}" dt="2024-04-22T08:20:47.862" v="380" actId="700"/>
        <pc:sldMasterMkLst>
          <pc:docMk/>
          <pc:sldMasterMk cId="617972154" sldId="2147484077"/>
        </pc:sldMasterMkLst>
        <pc:sldLayoutChg chg="del">
          <pc:chgData name="Rogier Larik" userId="51aaedda-7a00-4a9d-ad63-71bfe67b23e1" providerId="ADAL" clId="{B634340D-EF7F-40B2-96A1-1C32A169CC0F}" dt="2024-04-22T08:20:47.862" v="380" actId="700"/>
          <pc:sldLayoutMkLst>
            <pc:docMk/>
            <pc:sldMasterMk cId="617972154" sldId="2147484077"/>
            <pc:sldLayoutMk cId="3029408089" sldId="2147484078"/>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2971672721" sldId="2147484079"/>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4126213354" sldId="2147484080"/>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388692736" sldId="2147484081"/>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2490143254" sldId="2147484082"/>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214254198" sldId="2147484083"/>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1263616591" sldId="2147484084"/>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2895507500" sldId="2147484085"/>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968500864" sldId="2147484086"/>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3154935740" sldId="2147484087"/>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37729969" sldId="2147484088"/>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2091835305" sldId="2147484089"/>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1019058299" sldId="2147484090"/>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4142996765" sldId="2147484091"/>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3456700455" sldId="2147484092"/>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2122950495" sldId="2147484093"/>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1131180436" sldId="2147484094"/>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683507006" sldId="2147484095"/>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4157200750" sldId="2147484096"/>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3214308319" sldId="2147484097"/>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662248256" sldId="2147484098"/>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2838266139" sldId="2147484099"/>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1905922592" sldId="2147484100"/>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3180898969" sldId="2147484101"/>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1578885781" sldId="2147484102"/>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1483341734" sldId="2147484103"/>
          </pc:sldLayoutMkLst>
        </pc:sldLayoutChg>
        <pc:sldLayoutChg chg="del">
          <pc:chgData name="Rogier Larik" userId="51aaedda-7a00-4a9d-ad63-71bfe67b23e1" providerId="ADAL" clId="{B634340D-EF7F-40B2-96A1-1C32A169CC0F}" dt="2024-04-22T08:20:47.862" v="380" actId="700"/>
          <pc:sldLayoutMkLst>
            <pc:docMk/>
            <pc:sldMasterMk cId="617972154" sldId="2147484077"/>
            <pc:sldLayoutMk cId="3232241363" sldId="2147484104"/>
          </pc:sldLayoutMkLst>
        </pc:sldLayoutChg>
      </pc:sldMasterChg>
      <pc:sldMasterChg chg="del delSldLayout">
        <pc:chgData name="Rogier Larik" userId="51aaedda-7a00-4a9d-ad63-71bfe67b23e1" providerId="ADAL" clId="{B634340D-EF7F-40B2-96A1-1C32A169CC0F}" dt="2024-04-22T08:20:47.862" v="380" actId="700"/>
        <pc:sldMasterMkLst>
          <pc:docMk/>
          <pc:sldMasterMk cId="4155733500" sldId="2147484105"/>
        </pc:sldMasterMkLst>
        <pc:sldLayoutChg chg="del">
          <pc:chgData name="Rogier Larik" userId="51aaedda-7a00-4a9d-ad63-71bfe67b23e1" providerId="ADAL" clId="{B634340D-EF7F-40B2-96A1-1C32A169CC0F}" dt="2024-04-22T08:20:47.862" v="380" actId="700"/>
          <pc:sldLayoutMkLst>
            <pc:docMk/>
            <pc:sldMasterMk cId="4155733500" sldId="2147484105"/>
            <pc:sldLayoutMk cId="3615179169" sldId="2147484106"/>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61664539" sldId="2147484107"/>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1946357796" sldId="2147484108"/>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1225415744" sldId="2147484109"/>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3857650892" sldId="2147484110"/>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695626527" sldId="2147484111"/>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852098046" sldId="2147484112"/>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4263607489" sldId="2147484113"/>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412287293" sldId="2147484114"/>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1783231301" sldId="2147484115"/>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3384696515" sldId="2147484116"/>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3014245279" sldId="2147484117"/>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2273265755" sldId="2147484118"/>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3601255926" sldId="2147484119"/>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2475478451" sldId="2147484120"/>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367527659" sldId="2147484121"/>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3329353024" sldId="2147484122"/>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2870044857" sldId="2147484123"/>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1043129476" sldId="2147484124"/>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3492966342" sldId="2147484125"/>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2483804557" sldId="2147484126"/>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2694824749" sldId="2147484127"/>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2707130257" sldId="2147484128"/>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803572565" sldId="2147484129"/>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1715726743" sldId="2147484130"/>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1936570296" sldId="2147484131"/>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2137360183" sldId="2147484132"/>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1270073326" sldId="2147484133"/>
          </pc:sldLayoutMkLst>
        </pc:sldLayoutChg>
        <pc:sldLayoutChg chg="del">
          <pc:chgData name="Rogier Larik" userId="51aaedda-7a00-4a9d-ad63-71bfe67b23e1" providerId="ADAL" clId="{B634340D-EF7F-40B2-96A1-1C32A169CC0F}" dt="2024-04-22T08:20:47.862" v="380" actId="700"/>
          <pc:sldLayoutMkLst>
            <pc:docMk/>
            <pc:sldMasterMk cId="4155733500" sldId="2147484105"/>
            <pc:sldLayoutMk cId="993416854" sldId="2147484134"/>
          </pc:sldLayoutMkLst>
        </pc:sldLayoutChg>
      </pc:sldMasterChg>
      <pc:sldMasterChg chg="del delSldLayout">
        <pc:chgData name="Rogier Larik" userId="51aaedda-7a00-4a9d-ad63-71bfe67b23e1" providerId="ADAL" clId="{B634340D-EF7F-40B2-96A1-1C32A169CC0F}" dt="2024-04-16T08:50:09.824" v="186" actId="47"/>
        <pc:sldMasterMkLst>
          <pc:docMk/>
          <pc:sldMasterMk cId="4157589439" sldId="2147484105"/>
        </pc:sldMasterMkLst>
        <pc:sldLayoutChg chg="del">
          <pc:chgData name="Rogier Larik" userId="51aaedda-7a00-4a9d-ad63-71bfe67b23e1" providerId="ADAL" clId="{B634340D-EF7F-40B2-96A1-1C32A169CC0F}" dt="2024-04-16T08:50:09.824" v="186" actId="47"/>
          <pc:sldLayoutMkLst>
            <pc:docMk/>
            <pc:sldMasterMk cId="4157589439" sldId="2147484105"/>
            <pc:sldLayoutMk cId="549914478" sldId="2147484106"/>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838583736" sldId="2147484107"/>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2333036282" sldId="2147484108"/>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2545126331" sldId="2147484109"/>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2573158862" sldId="2147484110"/>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57088973" sldId="2147484111"/>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3249696407" sldId="2147484112"/>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3437372883" sldId="2147484113"/>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761178028" sldId="2147484114"/>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3030514556" sldId="2147484115"/>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2838139248" sldId="2147484116"/>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2871622126" sldId="2147484117"/>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610098011" sldId="2147484118"/>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740613538" sldId="2147484119"/>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452402510" sldId="2147484120"/>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4219700211" sldId="2147484121"/>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779050539" sldId="2147484122"/>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2157170561" sldId="2147484123"/>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2915654450" sldId="2147484124"/>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2080466784" sldId="2147484125"/>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107555577" sldId="2147484126"/>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195894677" sldId="2147484127"/>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3946320982" sldId="2147484128"/>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3174098404" sldId="2147484129"/>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318165560" sldId="2147484130"/>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4100939979" sldId="2147484131"/>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3312391292" sldId="2147484132"/>
          </pc:sldLayoutMkLst>
        </pc:sldLayoutChg>
        <pc:sldLayoutChg chg="del">
          <pc:chgData name="Rogier Larik" userId="51aaedda-7a00-4a9d-ad63-71bfe67b23e1" providerId="ADAL" clId="{B634340D-EF7F-40B2-96A1-1C32A169CC0F}" dt="2024-04-16T08:50:09.824" v="186" actId="47"/>
          <pc:sldLayoutMkLst>
            <pc:docMk/>
            <pc:sldMasterMk cId="4157589439" sldId="2147484105"/>
            <pc:sldLayoutMk cId="1559388241" sldId="2147484133"/>
          </pc:sldLayoutMkLst>
        </pc:sldLayoutChg>
      </pc:sldMasterChg>
      <pc:sldMasterChg chg="del delSldLayout">
        <pc:chgData name="Rogier Larik" userId="51aaedda-7a00-4a9d-ad63-71bfe67b23e1" providerId="ADAL" clId="{B634340D-EF7F-40B2-96A1-1C32A169CC0F}" dt="2024-04-22T08:20:47.862" v="380" actId="700"/>
        <pc:sldMasterMkLst>
          <pc:docMk/>
          <pc:sldMasterMk cId="632345269" sldId="2147484135"/>
        </pc:sldMasterMkLst>
        <pc:sldLayoutChg chg="del">
          <pc:chgData name="Rogier Larik" userId="51aaedda-7a00-4a9d-ad63-71bfe67b23e1" providerId="ADAL" clId="{B634340D-EF7F-40B2-96A1-1C32A169CC0F}" dt="2024-04-22T08:20:47.862" v="380" actId="700"/>
          <pc:sldLayoutMkLst>
            <pc:docMk/>
            <pc:sldMasterMk cId="632345269" sldId="2147484135"/>
            <pc:sldLayoutMk cId="628444423" sldId="2147484136"/>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3749443306" sldId="2147484137"/>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236285295" sldId="2147484138"/>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1727819620" sldId="2147484139"/>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2798240186" sldId="2147484140"/>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2339938876" sldId="2147484141"/>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763202984" sldId="2147484142"/>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759903000" sldId="2147484143"/>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2366255903" sldId="2147484144"/>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3752823015" sldId="2147484145"/>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3023199981" sldId="2147484146"/>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2685217872" sldId="2147484147"/>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1216351270" sldId="2147484148"/>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1465226924" sldId="2147484149"/>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4152927067" sldId="2147484150"/>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3383581984" sldId="2147484151"/>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107934253" sldId="2147484152"/>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1823476722" sldId="2147484153"/>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3391330222" sldId="2147484154"/>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511148365" sldId="2147484155"/>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645277643" sldId="2147484156"/>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734417283" sldId="2147484157"/>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965105968" sldId="2147484158"/>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658859463" sldId="2147484159"/>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812297309" sldId="2147484160"/>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966505941" sldId="2147484161"/>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3562407673" sldId="2147484162"/>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50031240" sldId="2147484163"/>
          </pc:sldLayoutMkLst>
        </pc:sldLayoutChg>
        <pc:sldLayoutChg chg="del">
          <pc:chgData name="Rogier Larik" userId="51aaedda-7a00-4a9d-ad63-71bfe67b23e1" providerId="ADAL" clId="{B634340D-EF7F-40B2-96A1-1C32A169CC0F}" dt="2024-04-22T08:20:47.862" v="380" actId="700"/>
          <pc:sldLayoutMkLst>
            <pc:docMk/>
            <pc:sldMasterMk cId="632345269" sldId="2147484135"/>
            <pc:sldLayoutMk cId="477104887" sldId="2147484164"/>
          </pc:sldLayoutMkLst>
        </pc:sldLayoutChg>
      </pc:sldMasterChg>
      <pc:sldMasterChg chg="delSldLayout">
        <pc:chgData name="Rogier Larik" userId="51aaedda-7a00-4a9d-ad63-71bfe67b23e1" providerId="ADAL" clId="{B634340D-EF7F-40B2-96A1-1C32A169CC0F}" dt="2024-04-26T13:07:07.244" v="2735" actId="47"/>
        <pc:sldMasterMkLst>
          <pc:docMk/>
          <pc:sldMasterMk cId="1641712785" sldId="2147484165"/>
        </pc:sldMasterMkLst>
        <pc:sldLayoutChg chg="del">
          <pc:chgData name="Rogier Larik" userId="51aaedda-7a00-4a9d-ad63-71bfe67b23e1" providerId="ADAL" clId="{B634340D-EF7F-40B2-96A1-1C32A169CC0F}" dt="2024-04-26T13:07:07.244" v="2735" actId="47"/>
          <pc:sldLayoutMkLst>
            <pc:docMk/>
            <pc:sldMasterMk cId="1641712785" sldId="2147484165"/>
            <pc:sldLayoutMk cId="3308320253" sldId="2147484216"/>
          </pc:sldLayoutMkLst>
        </pc:sldLayoutChg>
      </pc:sldMasterChg>
      <pc:sldMasterChg chg="del delSldLayout">
        <pc:chgData name="Rogier Larik" userId="51aaedda-7a00-4a9d-ad63-71bfe67b23e1" providerId="ADAL" clId="{B634340D-EF7F-40B2-96A1-1C32A169CC0F}" dt="2024-04-25T13:13:02.611" v="2082" actId="2696"/>
        <pc:sldMasterMkLst>
          <pc:docMk/>
          <pc:sldMasterMk cId="967470197" sldId="2147484180"/>
        </pc:sldMasterMkLst>
        <pc:sldLayoutChg chg="del">
          <pc:chgData name="Rogier Larik" userId="51aaedda-7a00-4a9d-ad63-71bfe67b23e1" providerId="ADAL" clId="{B634340D-EF7F-40B2-96A1-1C32A169CC0F}" dt="2024-04-25T13:13:02.611" v="2082" actId="2696"/>
          <pc:sldLayoutMkLst>
            <pc:docMk/>
            <pc:sldMasterMk cId="967470197" sldId="2147484180"/>
            <pc:sldLayoutMk cId="4282089936" sldId="2147484181"/>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477043639" sldId="2147484182"/>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039916839" sldId="2147484183"/>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416195828" sldId="2147484184"/>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179566067" sldId="2147484185"/>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428083583" sldId="2147484186"/>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212799416" sldId="2147484187"/>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36553742" sldId="2147484188"/>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4225030486" sldId="2147484189"/>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732040836" sldId="2147484190"/>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981123446" sldId="2147484191"/>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133144952" sldId="2147484192"/>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979375694" sldId="2147484193"/>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381719132" sldId="2147484194"/>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336814879" sldId="2147484195"/>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345305853" sldId="2147484196"/>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3510451485" sldId="2147484197"/>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386826508" sldId="2147484198"/>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507305102" sldId="2147484199"/>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489623352" sldId="2147484200"/>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3258383122" sldId="2147484201"/>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094485691" sldId="2147484202"/>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798800993" sldId="2147484203"/>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983604367" sldId="2147484204"/>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387210715" sldId="2147484205"/>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58768970" sldId="2147484206"/>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357525743" sldId="2147484207"/>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433914362" sldId="2147484208"/>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206227199" sldId="2147484209"/>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2784697363" sldId="2147484210"/>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3693370425" sldId="2147484211"/>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927640022" sldId="2147484212"/>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1119458271" sldId="2147484213"/>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3587369661" sldId="2147484214"/>
          </pc:sldLayoutMkLst>
        </pc:sldLayoutChg>
        <pc:sldLayoutChg chg="del">
          <pc:chgData name="Rogier Larik" userId="51aaedda-7a00-4a9d-ad63-71bfe67b23e1" providerId="ADAL" clId="{B634340D-EF7F-40B2-96A1-1C32A169CC0F}" dt="2024-04-25T13:13:02.611" v="2082" actId="2696"/>
          <pc:sldLayoutMkLst>
            <pc:docMk/>
            <pc:sldMasterMk cId="967470197" sldId="2147484180"/>
            <pc:sldLayoutMk cId="3879035426" sldId="2147484215"/>
          </pc:sldLayoutMkLst>
        </pc:sldLayoutChg>
      </pc:sldMasterChg>
      <pc:sldMasterChg chg="del delSldLayout">
        <pc:chgData name="Rogier Larik" userId="51aaedda-7a00-4a9d-ad63-71bfe67b23e1" providerId="ADAL" clId="{B634340D-EF7F-40B2-96A1-1C32A169CC0F}" dt="2024-04-26T12:32:22.155" v="2408" actId="47"/>
        <pc:sldMasterMkLst>
          <pc:docMk/>
          <pc:sldMasterMk cId="3258932253" sldId="2147484217"/>
        </pc:sldMasterMkLst>
        <pc:sldLayoutChg chg="del">
          <pc:chgData name="Rogier Larik" userId="51aaedda-7a00-4a9d-ad63-71bfe67b23e1" providerId="ADAL" clId="{B634340D-EF7F-40B2-96A1-1C32A169CC0F}" dt="2024-04-26T12:32:22.155" v="2408" actId="47"/>
          <pc:sldLayoutMkLst>
            <pc:docMk/>
            <pc:sldMasterMk cId="3258932253" sldId="2147484217"/>
            <pc:sldLayoutMk cId="139140374" sldId="2147484218"/>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3943448721" sldId="2147484219"/>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1835644788" sldId="2147484220"/>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3798984503" sldId="2147484221"/>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3642992648" sldId="2147484222"/>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1189706736" sldId="2147484223"/>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680409086" sldId="2147484224"/>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1869388169" sldId="2147484225"/>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4138457973" sldId="2147484226"/>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2945048869" sldId="2147484227"/>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326322501" sldId="2147484228"/>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1163434333" sldId="2147484229"/>
          </pc:sldLayoutMkLst>
        </pc:sldLayoutChg>
        <pc:sldLayoutChg chg="del">
          <pc:chgData name="Rogier Larik" userId="51aaedda-7a00-4a9d-ad63-71bfe67b23e1" providerId="ADAL" clId="{B634340D-EF7F-40B2-96A1-1C32A169CC0F}" dt="2024-04-26T12:32:22.155" v="2408" actId="47"/>
          <pc:sldLayoutMkLst>
            <pc:docMk/>
            <pc:sldMasterMk cId="3258932253" sldId="2147484217"/>
            <pc:sldLayoutMk cId="3413408051" sldId="2147484230"/>
          </pc:sldLayoutMkLst>
        </pc:sldLayoutChg>
      </pc:sldMasterChg>
      <pc:sldMasterChg chg="del delSldLayout">
        <pc:chgData name="Rogier Larik" userId="51aaedda-7a00-4a9d-ad63-71bfe67b23e1" providerId="ADAL" clId="{B634340D-EF7F-40B2-96A1-1C32A169CC0F}" dt="2024-04-26T12:35:17.842" v="2457" actId="47"/>
        <pc:sldMasterMkLst>
          <pc:docMk/>
          <pc:sldMasterMk cId="2079628599" sldId="2147484231"/>
        </pc:sldMasterMkLst>
        <pc:sldLayoutChg chg="del">
          <pc:chgData name="Rogier Larik" userId="51aaedda-7a00-4a9d-ad63-71bfe67b23e1" providerId="ADAL" clId="{B634340D-EF7F-40B2-96A1-1C32A169CC0F}" dt="2024-04-26T12:35:17.842" v="2457" actId="47"/>
          <pc:sldLayoutMkLst>
            <pc:docMk/>
            <pc:sldMasterMk cId="2079628599" sldId="2147484231"/>
            <pc:sldLayoutMk cId="1673376905" sldId="2147484232"/>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3208297860" sldId="2147484233"/>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3888171592" sldId="2147484234"/>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598552812" sldId="2147484235"/>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3167612917" sldId="2147484236"/>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3256065810" sldId="2147484237"/>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808844386" sldId="2147484238"/>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835046871" sldId="2147484239"/>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60405182" sldId="2147484240"/>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23163904" sldId="2147484241"/>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4163778589" sldId="2147484242"/>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969960343" sldId="2147484243"/>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509315089" sldId="2147484244"/>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404838947" sldId="2147484245"/>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960375078" sldId="2147484246"/>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592216668" sldId="2147484247"/>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812856512" sldId="2147484248"/>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3122945173" sldId="2147484249"/>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3360220735" sldId="2147484250"/>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373590294" sldId="2147484251"/>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877177184" sldId="2147484252"/>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653071660" sldId="2147484253"/>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210411219" sldId="2147484254"/>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212515467" sldId="2147484255"/>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893572413" sldId="2147484256"/>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941222155" sldId="2147484257"/>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029978114" sldId="2147484258"/>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99657417" sldId="2147484259"/>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3277122603" sldId="2147484260"/>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476519082" sldId="2147484261"/>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047461674" sldId="2147484262"/>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2401358125" sldId="2147484263"/>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56660658" sldId="2147484264"/>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1515662237" sldId="2147484265"/>
          </pc:sldLayoutMkLst>
        </pc:sldLayoutChg>
        <pc:sldLayoutChg chg="del">
          <pc:chgData name="Rogier Larik" userId="51aaedda-7a00-4a9d-ad63-71bfe67b23e1" providerId="ADAL" clId="{B634340D-EF7F-40B2-96A1-1C32A169CC0F}" dt="2024-04-26T12:35:17.842" v="2457" actId="47"/>
          <pc:sldLayoutMkLst>
            <pc:docMk/>
            <pc:sldMasterMk cId="2079628599" sldId="2147484231"/>
            <pc:sldLayoutMk cId="3838071505" sldId="214748426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nl-NL"/>
          </a:p>
        </p:txBody>
      </p:sp>
      <p:sp>
        <p:nvSpPr>
          <p:cNvPr id="3" name="Tijdelijke aanduiding voor datum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9A266335-1BC4-4B18-A7AB-390DAC31F0E5}" type="datetimeFigureOut">
              <a:rPr lang="nl-NL" smtClean="0"/>
              <a:t>13-2-2025</a:t>
            </a:fld>
            <a:endParaRPr lang="nl-NL"/>
          </a:p>
        </p:txBody>
      </p:sp>
      <p:sp>
        <p:nvSpPr>
          <p:cNvPr id="4" name="Tijdelijke aanduiding voor dia-afbeelding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nl-NL"/>
          </a:p>
        </p:txBody>
      </p:sp>
      <p:sp>
        <p:nvSpPr>
          <p:cNvPr id="5" name="Tijdelijke aanduiding voor notities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637B07B7-DF11-4A34-A965-DEDC01388B53}" type="slidenum">
              <a:rPr lang="nl-NL" smtClean="0"/>
              <a:t>‹nr.›</a:t>
            </a:fld>
            <a:endParaRPr lang="nl-NL"/>
          </a:p>
        </p:txBody>
      </p:sp>
    </p:spTree>
    <p:extLst>
      <p:ext uri="{BB962C8B-B14F-4D97-AF65-F5344CB8AC3E}">
        <p14:creationId xmlns:p14="http://schemas.microsoft.com/office/powerpoint/2010/main" val="3961061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sph.harvard.edu/magazine/magazine_article/obesity/"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volksgezondheidenzorg.info/onderwerp/overgewicht/cijfers-context/huidige-situatie#methode--node-zelfgerapporteerde-versus-gemeten-gegevens" TargetMode="External"/><Relationship Id="rId5" Type="http://schemas.openxmlformats.org/officeDocument/2006/relationships/hyperlink" Target="https://www.volksgezondheidenzorg.info/afkortingen#obesitas" TargetMode="External"/><Relationship Id="rId4" Type="http://schemas.openxmlformats.org/officeDocument/2006/relationships/hyperlink" Target="https://www.volksgezondheidenzorg.info/afkortingen#overgewich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hg.org/standaarden/volledig/nhg-standaard-diabetes-mellitus-type-2-derde-herziening?tmp-no-mobile=1"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richtlijnen.nhg.org/standaarden/diabetes-mellitus-type-2#literature-ref-45" TargetMode="External"/><Relationship Id="rId4" Type="http://schemas.openxmlformats.org/officeDocument/2006/relationships/hyperlink" Target="https://richtlijnen.nhg.org/standaarden/diabetes-mellitus-type-2#literature-ref-43"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hg.org/standaarden/volledig/nhg-standaard-diabetes-mellitus-type-2-derde-herziening?tmp-no-mobile=1"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richtlijnen.nhg.org/standaarden/diabetes-mellitus-type-2#literature-ref-45" TargetMode="External"/><Relationship Id="rId4" Type="http://schemas.openxmlformats.org/officeDocument/2006/relationships/hyperlink" Target="https://richtlijnen.nhg.org/standaarden/diabetes-mellitus-type-2#literature-ref-43"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artsenleefstijl.nl/cddata/0095/files/1619629903_Een_eerlijke_kans_op_gezond_leven_RVS_april_21.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artsenleefstijl.nl/cddata/0095/files/1619629903_Een_eerlijke_kans_op_gezond_leven_RVS_april_21.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pubmed.ncbi.nlm.nih.gov/15781105/"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researchgate.net/publication/5095964_Policies_and_strategies_to_promote_social_equity_in_health_Background_document_to_WHO_-_Strategy_paper_for_Europe"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pubmed.ncbi.nlm.nih.gov/15781105/"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researchgate.net/publication/5095964_Policies_and_strategies_to_promote_social_equity_in_health_Background_document_to_WHO_-_Strategy_paper_for_Europe"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ubmed.ncbi.nlm.nih.gov/15781105/"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tatline.cbs.nl/StatWeb/publication/?VW=T&amp;DM=SLNL&amp;PA=83780NED&amp;LA=NL" TargetMode="External"/><Relationship Id="rId4" Type="http://schemas.openxmlformats.org/officeDocument/2006/relationships/hyperlink" Target="https://www.researchgate.net/publication/5095964_Policies_and_strategies_to_promote_social_equity_in_health_Background_document_to_WHO_-_Strategy_paper_for_Europe"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iabetesatlas.org/upload/resources/material/20200106_152211_IDFATLAS9e-final-web.pdf#page=38&amp;zoom=auto"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nl-NL" sz="1200" b="0" i="0" u="none" strike="noStrike" kern="1200" cap="none" spc="0" normalizeH="0" baseline="0" noProof="0" smtClean="0">
                <a:ln>
                  <a:noFill/>
                </a:ln>
                <a:solidFill>
                  <a:srgbClr val="00000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dirty="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3589250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jdelijke aanduiding voor dia-afbeelding 1"/>
          <p:cNvSpPr>
            <a:spLocks noGrp="1" noRot="1" noChangeAspect="1" noTextEdit="1"/>
          </p:cNvSpPr>
          <p:nvPr>
            <p:ph type="sldImg"/>
          </p:nvPr>
        </p:nvSpPr>
        <p:spPr>
          <a:xfrm>
            <a:off x="2173288" y="576263"/>
            <a:ext cx="5118100" cy="2878137"/>
          </a:xfrm>
          <a:ln/>
        </p:spPr>
      </p:sp>
      <p:sp>
        <p:nvSpPr>
          <p:cNvPr id="182275" name="Tijdelijke aanduiding voor notities 2"/>
          <p:cNvSpPr>
            <a:spLocks noGrp="1"/>
          </p:cNvSpPr>
          <p:nvPr>
            <p:ph type="body" idx="1"/>
          </p:nvPr>
        </p:nvSpPr>
        <p:spPr>
          <a:noFill/>
        </p:spPr>
        <p:txBody>
          <a:bodyPr/>
          <a:lstStyle/>
          <a:p>
            <a:r>
              <a:rPr lang="nl-NL" altLang="nl-NL" dirty="0">
                <a:hlinkClick r:id="rId3"/>
              </a:rPr>
              <a:t>https://www.hsph.harvard.edu/magazine/magazine_article/obesity/</a:t>
            </a:r>
            <a:endParaRPr lang="nl-NL" altLang="nl-NL" dirty="0"/>
          </a:p>
          <a:p>
            <a:endParaRPr lang="nl-NL" altLang="nl-NL" dirty="0"/>
          </a:p>
          <a:p>
            <a:r>
              <a:rPr lang="nl-NL" altLang="nl-NL" dirty="0"/>
              <a:t>In US 14,3% heeft DM, 38% prediabetes: groei</a:t>
            </a:r>
            <a:r>
              <a:rPr lang="nl-NL" altLang="nl-NL" baseline="0" dirty="0"/>
              <a:t> vooral laatste 40 jaar: dus geen genetische aandoening maar leefstijl gerelateerd.</a:t>
            </a:r>
          </a:p>
          <a:p>
            <a:endParaRPr lang="nl-NL" altLang="nl-NL" baseline="0" dirty="0"/>
          </a:p>
          <a:p>
            <a:pPr marL="0" indent="0">
              <a:buNone/>
            </a:pPr>
            <a:r>
              <a:rPr lang="nl-NL" b="0" dirty="0"/>
              <a:t>In 2018 had 50,2% van de Nederlanders van 18 jaar en ouder matig of ernstig </a:t>
            </a:r>
            <a:r>
              <a:rPr lang="nl-NL" b="0" dirty="0">
                <a:hlinkClick r:id="rId4"/>
              </a:rPr>
              <a:t>overgewicht</a:t>
            </a:r>
            <a:r>
              <a:rPr lang="nl-NL" b="0" dirty="0"/>
              <a:t>. Overgewicht (BMI &gt; 25) komt vaker voor bij mannen dan bij vrouwen. </a:t>
            </a:r>
          </a:p>
          <a:p>
            <a:pPr marL="0" indent="0">
              <a:buNone/>
            </a:pPr>
            <a:r>
              <a:rPr lang="nl-NL" b="0" dirty="0"/>
              <a:t>Bij </a:t>
            </a:r>
            <a:r>
              <a:rPr lang="nl-NL" b="0" dirty="0">
                <a:hlinkClick r:id="rId5"/>
              </a:rPr>
              <a:t>obesitas</a:t>
            </a:r>
            <a:r>
              <a:rPr lang="nl-NL" b="0" dirty="0"/>
              <a:t>(ernstig overgewicht, BMI &gt;30) is dat andersom: meer vrouwen hebben obesitas dan mannen. </a:t>
            </a:r>
          </a:p>
          <a:p>
            <a:pPr marL="0" indent="0">
              <a:buNone/>
            </a:pPr>
            <a:r>
              <a:rPr lang="nl-NL" b="0" dirty="0"/>
              <a:t>In totaal heeft 15,0% van de Nederlanders van 18 jaar en ouder obesitas. Deze cijfers zijn gebaseerd op </a:t>
            </a:r>
            <a:r>
              <a:rPr lang="nl-NL" b="0" dirty="0">
                <a:hlinkClick r:id="rId6"/>
              </a:rPr>
              <a:t>zelfrapportage</a:t>
            </a:r>
            <a:r>
              <a:rPr lang="nl-NL" b="0" dirty="0"/>
              <a:t> van lengte en gewicht.</a:t>
            </a:r>
          </a:p>
          <a:p>
            <a:endParaRPr lang="nl-NL" altLang="nl-NL" dirty="0"/>
          </a:p>
        </p:txBody>
      </p:sp>
    </p:spTree>
    <p:extLst>
      <p:ext uri="{BB962C8B-B14F-4D97-AF65-F5344CB8AC3E}">
        <p14:creationId xmlns:p14="http://schemas.microsoft.com/office/powerpoint/2010/main" val="1319141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344738" y="668338"/>
            <a:ext cx="4786312" cy="2692400"/>
          </a:xfrm>
        </p:spPr>
      </p:sp>
      <p:sp>
        <p:nvSpPr>
          <p:cNvPr id="3" name="Tijdelijke aanduiding voor notities 2"/>
          <p:cNvSpPr>
            <a:spLocks noGrp="1"/>
          </p:cNvSpPr>
          <p:nvPr>
            <p:ph type="body" idx="1"/>
          </p:nvPr>
        </p:nvSpPr>
        <p:spPr/>
        <p:txBody>
          <a:bodyPr/>
          <a:lstStyle/>
          <a:p>
            <a:pPr marL="0" marR="0" lvl="0" indent="0" algn="l" defTabSz="987425" rtl="0" eaLnBrk="0" fontAlgn="base" latinLnBrk="0" hangingPunct="0">
              <a:lnSpc>
                <a:spcPct val="100000"/>
              </a:lnSpc>
              <a:spcBef>
                <a:spcPct val="30000"/>
              </a:spcBef>
              <a:spcAft>
                <a:spcPct val="0"/>
              </a:spcAft>
              <a:buClrTx/>
              <a:buSzTx/>
              <a:buFontTx/>
              <a:buNone/>
              <a:tabLst/>
              <a:defRPr/>
            </a:pPr>
            <a:r>
              <a:rPr lang="nl-NL" sz="1600" b="0" dirty="0">
                <a:solidFill>
                  <a:schemeClr val="tx1"/>
                </a:solidFill>
              </a:rPr>
              <a:t>Bronnen aangeven!! </a:t>
            </a:r>
          </a:p>
          <a:p>
            <a:pPr marL="0" marR="0" indent="0" algn="l" defTabSz="987425" rtl="0" eaLnBrk="0" fontAlgn="base" latinLnBrk="0" hangingPunct="0">
              <a:lnSpc>
                <a:spcPct val="100000"/>
              </a:lnSpc>
              <a:spcBef>
                <a:spcPct val="30000"/>
              </a:spcBef>
              <a:spcAft>
                <a:spcPct val="0"/>
              </a:spcAft>
              <a:buClrTx/>
              <a:buSzTx/>
              <a:buFontTx/>
              <a:buNone/>
              <a:tabLst/>
              <a:defRPr/>
            </a:pPr>
            <a:endParaRPr lang="nl-NL" sz="1100" dirty="0">
              <a:solidFill>
                <a:srgbClr val="4FC54F"/>
              </a:solidFill>
            </a:endParaRPr>
          </a:p>
          <a:p>
            <a:pPr marL="0" marR="0" indent="0" algn="l" defTabSz="987425" rtl="0" eaLnBrk="0" fontAlgn="base" latinLnBrk="0" hangingPunct="0">
              <a:lnSpc>
                <a:spcPct val="100000"/>
              </a:lnSpc>
              <a:spcBef>
                <a:spcPct val="30000"/>
              </a:spcBef>
              <a:spcAft>
                <a:spcPct val="0"/>
              </a:spcAft>
              <a:buClrTx/>
              <a:buSzTx/>
              <a:buFontTx/>
              <a:buNone/>
              <a:tabLst/>
              <a:defRPr/>
            </a:pPr>
            <a:r>
              <a:rPr lang="nl-NL" sz="1100" dirty="0">
                <a:solidFill>
                  <a:srgbClr val="4FC54F"/>
                </a:solidFill>
              </a:rPr>
              <a:t>Lijkt dit niet erg op het klimaatprobleem?</a:t>
            </a:r>
          </a:p>
          <a:p>
            <a:endParaRPr lang="nl-NL" dirty="0"/>
          </a:p>
          <a:p>
            <a:r>
              <a:rPr lang="nl-NL" dirty="0"/>
              <a:t>Schrikbarende getallen, maar kunnen we er aan doen?</a:t>
            </a:r>
          </a:p>
          <a:p>
            <a:endParaRPr lang="nl-NL" dirty="0"/>
          </a:p>
          <a:p>
            <a:r>
              <a:rPr lang="nl-NL" dirty="0"/>
              <a:t>Kunnen we iets doen aan het zorgklimaat</a:t>
            </a:r>
            <a:r>
              <a:rPr lang="nl-NL" baseline="0" dirty="0"/>
              <a:t> en is het te verklaren?</a:t>
            </a:r>
            <a:endParaRPr lang="nl-NL" dirty="0"/>
          </a:p>
        </p:txBody>
      </p:sp>
    </p:spTree>
    <p:extLst>
      <p:ext uri="{BB962C8B-B14F-4D97-AF65-F5344CB8AC3E}">
        <p14:creationId xmlns:p14="http://schemas.microsoft.com/office/powerpoint/2010/main" val="3460865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361950" y="890588"/>
            <a:ext cx="6383338" cy="359092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1274283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73288" y="576263"/>
            <a:ext cx="5118100" cy="2878137"/>
          </a:xfrm>
        </p:spPr>
      </p:sp>
      <p:sp>
        <p:nvSpPr>
          <p:cNvPr id="3" name="Tijdelijke aanduiding voor notities 2"/>
          <p:cNvSpPr>
            <a:spLocks noGrp="1"/>
          </p:cNvSpPr>
          <p:nvPr>
            <p:ph type="body" idx="1"/>
          </p:nvPr>
        </p:nvSpPr>
        <p:spPr/>
        <p:txBody>
          <a:bodyPr/>
          <a:lstStyle/>
          <a:p>
            <a:r>
              <a:rPr lang="nl-NL" dirty="0"/>
              <a:t>Bij DM1 is er sprake van een </a:t>
            </a:r>
            <a:r>
              <a:rPr lang="nl-NL" i="1" dirty="0"/>
              <a:t>absoluut</a:t>
            </a:r>
            <a:r>
              <a:rPr lang="nl-NL" dirty="0"/>
              <a:t> tekort aan insuline. De bètacellen van de eilandjes van </a:t>
            </a:r>
            <a:r>
              <a:rPr lang="nl-NL" dirty="0" err="1"/>
              <a:t>Langerhans</a:t>
            </a:r>
            <a:r>
              <a:rPr lang="nl-NL" dirty="0"/>
              <a:t> functioneren niet meer. De oorzaak is onbekend; meestal is er sprake van een auto-immuunziekte, maar genetische factoren en virale infecties spelen ook een rol.</a:t>
            </a:r>
          </a:p>
          <a:p>
            <a:r>
              <a:rPr lang="nl-NL" dirty="0"/>
              <a:t> </a:t>
            </a:r>
          </a:p>
          <a:p>
            <a:r>
              <a:rPr lang="nl-NL" dirty="0"/>
              <a:t>Bij DM2 is er sprake van een </a:t>
            </a:r>
            <a:r>
              <a:rPr lang="nl-NL" i="1" dirty="0"/>
              <a:t>relatief</a:t>
            </a:r>
            <a:r>
              <a:rPr lang="nl-NL" dirty="0"/>
              <a:t> tekort aan insuline. De insulinesecretie kan normaal, verhoogd of verlaagd zijn. Er is sprake van een relatieve insulineresistentie in lever-, spier- en vetweefsel.</a:t>
            </a:r>
          </a:p>
        </p:txBody>
      </p:sp>
      <p:sp>
        <p:nvSpPr>
          <p:cNvPr id="4" name="Tijdelijke aanduiding voor dianummer 3"/>
          <p:cNvSpPr>
            <a:spLocks noGrp="1"/>
          </p:cNvSpPr>
          <p:nvPr>
            <p:ph type="sldNum" sz="quarter" idx="10"/>
          </p:nvPr>
        </p:nvSpPr>
        <p:spPr>
          <a:xfrm>
            <a:off x="5361726" y="7290830"/>
            <a:ext cx="4101817" cy="383798"/>
          </a:xfrm>
          <a:prstGeom prst="rect">
            <a:avLst/>
          </a:prstGeom>
        </p:spPr>
        <p:txBody>
          <a:bodyPr lIns="99048" tIns="49524" rIns="99048" bIns="49524"/>
          <a:lstStyle/>
          <a:p>
            <a:fld id="{9755CD68-E089-524F-A518-C006FCCA96B3}" type="slidenum">
              <a:rPr lang="nl-NL" smtClean="0">
                <a:solidFill>
                  <a:prstClr val="black"/>
                </a:solidFill>
              </a:rPr>
              <a:pPr/>
              <a:t>14</a:t>
            </a:fld>
            <a:endParaRPr lang="nl-NL">
              <a:solidFill>
                <a:prstClr val="black"/>
              </a:solidFill>
            </a:endParaRPr>
          </a:p>
        </p:txBody>
      </p:sp>
    </p:spTree>
    <p:extLst>
      <p:ext uri="{BB962C8B-B14F-4D97-AF65-F5344CB8AC3E}">
        <p14:creationId xmlns:p14="http://schemas.microsoft.com/office/powerpoint/2010/main" val="3881851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73288" y="576263"/>
            <a:ext cx="5118100" cy="2878137"/>
          </a:xfrm>
        </p:spPr>
      </p:sp>
      <p:sp>
        <p:nvSpPr>
          <p:cNvPr id="3" name="Tijdelijke aanduiding voor notities 2"/>
          <p:cNvSpPr>
            <a:spLocks noGrp="1"/>
          </p:cNvSpPr>
          <p:nvPr>
            <p:ph type="body" idx="1"/>
          </p:nvPr>
        </p:nvSpPr>
        <p:spPr/>
        <p:txBody>
          <a:bodyPr/>
          <a:lstStyle/>
          <a:p>
            <a:r>
              <a:rPr lang="nl-NL" dirty="0"/>
              <a:t>Een hoge bloedsuikerspiegel is toxisch voor de vaatwand. De suikermolecule gaan verbindingen aan met de moleculen waaruit de vaatwand bestaat. </a:t>
            </a:r>
          </a:p>
          <a:p>
            <a:endParaRPr lang="nl-NL" dirty="0"/>
          </a:p>
          <a:p>
            <a:r>
              <a:rPr lang="nl-NL" sz="1300" dirty="0">
                <a:latin typeface="+mn-lt"/>
                <a:ea typeface="+mn-ea"/>
                <a:cs typeface="+mn-cs"/>
              </a:rPr>
              <a:t>Daarom is de </a:t>
            </a:r>
            <a:r>
              <a:rPr lang="nl-NL" sz="1300" dirty="0" err="1">
                <a:latin typeface="+mn-lt"/>
                <a:ea typeface="+mn-ea"/>
                <a:cs typeface="+mn-cs"/>
              </a:rPr>
              <a:t>de</a:t>
            </a:r>
            <a:r>
              <a:rPr lang="nl-NL" sz="1300" dirty="0">
                <a:latin typeface="+mn-lt"/>
                <a:ea typeface="+mn-ea"/>
                <a:cs typeface="+mn-cs"/>
              </a:rPr>
              <a:t> medicamenteuze behandeling van DM2 richt zich op regulering van de bloedglucosewaarden. Het doel van de behandeling is verminderen van eventuele klachten en voorkomen of vertragen van micro- en </a:t>
            </a:r>
            <a:r>
              <a:rPr lang="nl-NL" sz="1300" dirty="0" err="1">
                <a:latin typeface="+mn-lt"/>
                <a:ea typeface="+mn-ea"/>
                <a:cs typeface="+mn-cs"/>
              </a:rPr>
              <a:t>macrovasculaire</a:t>
            </a:r>
            <a:r>
              <a:rPr lang="nl-NL" sz="1300" dirty="0">
                <a:latin typeface="+mn-lt"/>
                <a:ea typeface="+mn-ea"/>
                <a:cs typeface="+mn-cs"/>
              </a:rPr>
              <a:t> complicaties en mortaliteit </a:t>
            </a:r>
            <a:endParaRPr lang="nl-NL" dirty="0"/>
          </a:p>
          <a:p>
            <a:endParaRPr lang="nl-NL" dirty="0"/>
          </a:p>
        </p:txBody>
      </p:sp>
      <p:sp>
        <p:nvSpPr>
          <p:cNvPr id="4" name="Tijdelijke aanduiding voor dianummer 3"/>
          <p:cNvSpPr>
            <a:spLocks noGrp="1"/>
          </p:cNvSpPr>
          <p:nvPr>
            <p:ph type="sldNum" sz="quarter" idx="10"/>
          </p:nvPr>
        </p:nvSpPr>
        <p:spPr>
          <a:xfrm>
            <a:off x="5361726" y="7290830"/>
            <a:ext cx="4101817" cy="383798"/>
          </a:xfrm>
          <a:prstGeom prst="rect">
            <a:avLst/>
          </a:prstGeom>
        </p:spPr>
        <p:txBody>
          <a:bodyPr lIns="99048" tIns="49524" rIns="99048" bIns="49524"/>
          <a:lstStyle/>
          <a:p>
            <a:fld id="{9755CD68-E089-524F-A518-C006FCCA96B3}" type="slidenum">
              <a:rPr lang="nl-NL" smtClean="0">
                <a:solidFill>
                  <a:prstClr val="black"/>
                </a:solidFill>
              </a:rPr>
              <a:pPr/>
              <a:t>15</a:t>
            </a:fld>
            <a:endParaRPr lang="nl-NL">
              <a:solidFill>
                <a:prstClr val="black"/>
              </a:solidFill>
            </a:endParaRPr>
          </a:p>
        </p:txBody>
      </p:sp>
    </p:spTree>
    <p:extLst>
      <p:ext uri="{BB962C8B-B14F-4D97-AF65-F5344CB8AC3E}">
        <p14:creationId xmlns:p14="http://schemas.microsoft.com/office/powerpoint/2010/main" val="3048953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173288" y="576263"/>
            <a:ext cx="5118100" cy="2878137"/>
          </a:xfrm>
        </p:spPr>
      </p:sp>
      <p:sp>
        <p:nvSpPr>
          <p:cNvPr id="3" name="Tijdelijke aanduiding voor notities 2"/>
          <p:cNvSpPr>
            <a:spLocks noGrp="1"/>
          </p:cNvSpPr>
          <p:nvPr>
            <p:ph type="body" idx="1"/>
          </p:nvPr>
        </p:nvSpPr>
        <p:spPr/>
        <p:txBody>
          <a:bodyPr/>
          <a:lstStyle/>
          <a:p>
            <a:r>
              <a:rPr lang="nl-NL" dirty="0"/>
              <a:t>Bij DM2 is er sprake van een </a:t>
            </a:r>
            <a:r>
              <a:rPr lang="nl-NL" i="1" dirty="0"/>
              <a:t>relatief</a:t>
            </a:r>
            <a:r>
              <a:rPr lang="nl-NL" dirty="0"/>
              <a:t> tekort aan insuline. De insulinesecretie kan normaal, verhoogd of verlaagd zijn. Er is sprake van een relatieve insulineresistentie in lever-, spier- en vetweefsel.</a:t>
            </a:r>
          </a:p>
          <a:p>
            <a:endParaRPr lang="nl-NL" dirty="0"/>
          </a:p>
          <a:p>
            <a:r>
              <a:rPr lang="nl-NL" dirty="0"/>
              <a:t>De insulineresistentie komt in wisselende mate ook voor bij mensen zonder diabetes. Door toename van de endogene insulinesecretie wordt deze lage gevoeligheid dan gecompenseerd.</a:t>
            </a:r>
          </a:p>
          <a:p>
            <a:r>
              <a:rPr lang="nl-NL" dirty="0"/>
              <a:t> </a:t>
            </a:r>
          </a:p>
          <a:p>
            <a:r>
              <a:rPr lang="nl-NL" dirty="0"/>
              <a:t>Bij diabetespatiënten kan de bètacel niet aan deze hoge insulinebehoefte voldoen. Een combinatie van omgevingsfactoren en genetische factoren leidt tot deze insulineresistentie en afwijkende bètacelfunctie. Overgewicht en te weinig lichaamsactiviteit kunnen het ontstaan van DM2 luxeren. Het onderzoek van </a:t>
            </a:r>
            <a:r>
              <a:rPr lang="nl-NL" dirty="0" err="1"/>
              <a:t>Diabetypering</a:t>
            </a:r>
            <a:r>
              <a:rPr lang="nl-NL" dirty="0"/>
              <a:t> </a:t>
            </a:r>
            <a:r>
              <a:rPr lang="nl-NL" sz="1800" dirty="0">
                <a:solidFill>
                  <a:srgbClr val="000000"/>
                </a:solidFill>
                <a:effectLst/>
                <a:latin typeface="Arial" panose="020B0604020202020204" pitchFamily="34" charset="0"/>
                <a:ea typeface="Times New Roman" panose="02020603050405020304" pitchFamily="18" charset="0"/>
              </a:rPr>
              <a:t>zorgde voor een inzicht en uiteindelijk bewustwording dat insuline resistentie opnieuw bekeken moest worden.</a:t>
            </a:r>
            <a:endParaRPr lang="nl-NL" dirty="0"/>
          </a:p>
        </p:txBody>
      </p:sp>
      <p:sp>
        <p:nvSpPr>
          <p:cNvPr id="4" name="Tijdelijke aanduiding voor dianummer 3"/>
          <p:cNvSpPr>
            <a:spLocks noGrp="1"/>
          </p:cNvSpPr>
          <p:nvPr>
            <p:ph type="sldNum" sz="quarter" idx="10"/>
          </p:nvPr>
        </p:nvSpPr>
        <p:spPr>
          <a:xfrm>
            <a:off x="5361726" y="7290830"/>
            <a:ext cx="4101817" cy="383798"/>
          </a:xfrm>
          <a:prstGeom prst="rect">
            <a:avLst/>
          </a:prstGeom>
        </p:spPr>
        <p:txBody>
          <a:bodyPr lIns="99048" tIns="49524" rIns="99048" bIns="49524"/>
          <a:lstStyle/>
          <a:p>
            <a:pPr marL="0" marR="0" lvl="0" indent="0" algn="l" defTabSz="914400" rtl="0" eaLnBrk="0" fontAlgn="base" latinLnBrk="0" hangingPunct="0">
              <a:lnSpc>
                <a:spcPct val="100000"/>
              </a:lnSpc>
              <a:spcBef>
                <a:spcPct val="0"/>
              </a:spcBef>
              <a:spcAft>
                <a:spcPct val="0"/>
              </a:spcAft>
              <a:buClrTx/>
              <a:buSzTx/>
              <a:buFontTx/>
              <a:buNone/>
              <a:tabLst/>
              <a:defRPr/>
            </a:pPr>
            <a:fld id="{9755CD68-E089-524F-A518-C006FCCA96B3}" type="slidenum">
              <a:rPr kumimoji="0" lang="nl-NL" sz="2300" b="0" i="0" u="none" strike="noStrike" kern="1200" cap="none" spc="0" normalizeH="0" baseline="0" noProof="0" smtClean="0">
                <a:ln>
                  <a:noFill/>
                </a:ln>
                <a:solidFill>
                  <a:prstClr val="black"/>
                </a:solidFill>
                <a:effectLst/>
                <a:uLnTx/>
                <a:uFillTx/>
                <a:latin typeface="Geneva"/>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16</a:t>
            </a:fld>
            <a:endParaRPr kumimoji="0" lang="nl-NL" sz="2300" b="0" i="0" u="none" strike="noStrike" kern="1200" cap="none" spc="0" normalizeH="0" baseline="0" noProof="0">
              <a:ln>
                <a:noFill/>
              </a:ln>
              <a:solidFill>
                <a:prstClr val="black"/>
              </a:solidFill>
              <a:effectLst/>
              <a:uLnTx/>
              <a:uFillTx/>
              <a:latin typeface="Geneva"/>
              <a:ea typeface="MS PGothic" panose="020B0600070205080204" pitchFamily="34" charset="-128"/>
              <a:cs typeface="+mn-cs"/>
            </a:endParaRPr>
          </a:p>
        </p:txBody>
      </p:sp>
    </p:spTree>
    <p:extLst>
      <p:ext uri="{BB962C8B-B14F-4D97-AF65-F5344CB8AC3E}">
        <p14:creationId xmlns:p14="http://schemas.microsoft.com/office/powerpoint/2010/main" val="1235352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r>
              <a:rPr lang="nl-NL" dirty="0">
                <a:hlinkClick r:id="rId3"/>
              </a:rPr>
              <a:t>https://www.nhg.org/standaarden/volledig/nhg-standaard-diabetes-mellitus-type-2-derde-herziening?tmp-no-mobile=1</a:t>
            </a:r>
            <a:endParaRPr lang="nl-NL" dirty="0"/>
          </a:p>
          <a:p>
            <a:r>
              <a:rPr lang="nl-NL" sz="1300" dirty="0">
                <a:latin typeface="+mn-lt"/>
                <a:ea typeface="+mn-ea"/>
                <a:cs typeface="+mn-cs"/>
              </a:rPr>
              <a:t>De clustering van belangrijke risicofactoren voor hart- en vaatziekten, diabetes en nierziekten wordt wel gedefinieerd als het metabool syndroom. De meest gebruikte definitie volgt de zogenaamde NCEP-ATP-III-criteria (Adult Treatment Program III – National Cholesterol </a:t>
            </a:r>
            <a:r>
              <a:rPr lang="nl-NL" sz="1300" dirty="0" err="1">
                <a:latin typeface="+mn-lt"/>
                <a:ea typeface="+mn-ea"/>
                <a:cs typeface="+mn-cs"/>
              </a:rPr>
              <a:t>Education</a:t>
            </a:r>
            <a:r>
              <a:rPr lang="nl-NL" sz="1300" dirty="0">
                <a:latin typeface="+mn-lt"/>
                <a:ea typeface="+mn-ea"/>
                <a:cs typeface="+mn-cs"/>
              </a:rPr>
              <a:t> Program). </a:t>
            </a:r>
          </a:p>
          <a:p>
            <a:endParaRPr lang="nl-NL" sz="1300" dirty="0">
              <a:latin typeface="+mn-lt"/>
              <a:ea typeface="+mn-ea"/>
              <a:cs typeface="+mn-cs"/>
            </a:endParaRPr>
          </a:p>
          <a:p>
            <a:r>
              <a:rPr lang="nl-NL" sz="1300" dirty="0">
                <a:latin typeface="+mn-lt"/>
                <a:ea typeface="+mn-ea"/>
                <a:cs typeface="+mn-cs"/>
              </a:rPr>
              <a:t>Van een metabool syndroom is sprake indien ten minste 3 van de volgende 5 componenten aanwezig zijn: </a:t>
            </a:r>
          </a:p>
          <a:p>
            <a:r>
              <a:rPr lang="nl-NL" sz="1300" dirty="0">
                <a:latin typeface="+mn-lt"/>
                <a:ea typeface="+mn-ea"/>
                <a:cs typeface="+mn-cs"/>
              </a:rPr>
              <a:t>middelomtrek &gt; 102 cm bij mannen en 88 cm bij vrouwen; </a:t>
            </a:r>
          </a:p>
          <a:p>
            <a:r>
              <a:rPr lang="nl-NL" sz="1300" dirty="0">
                <a:latin typeface="+mn-lt"/>
                <a:ea typeface="+mn-ea"/>
                <a:cs typeface="+mn-cs"/>
              </a:rPr>
              <a:t>triglyceride ≥ 1,7 </a:t>
            </a:r>
            <a:r>
              <a:rPr lang="nl-NL" sz="1300" dirty="0" err="1">
                <a:latin typeface="+mn-lt"/>
                <a:ea typeface="+mn-ea"/>
                <a:cs typeface="+mn-cs"/>
              </a:rPr>
              <a:t>mmol</a:t>
            </a:r>
            <a:r>
              <a:rPr lang="nl-NL" sz="1300" dirty="0">
                <a:latin typeface="+mn-lt"/>
                <a:ea typeface="+mn-ea"/>
                <a:cs typeface="+mn-cs"/>
              </a:rPr>
              <a:t>/l; </a:t>
            </a:r>
          </a:p>
          <a:p>
            <a:r>
              <a:rPr lang="nl-NL" sz="1300" dirty="0">
                <a:latin typeface="+mn-lt"/>
                <a:ea typeface="+mn-ea"/>
                <a:cs typeface="+mn-cs"/>
              </a:rPr>
              <a:t>HDL-cholesterol &lt; 1,0 </a:t>
            </a:r>
            <a:r>
              <a:rPr lang="nl-NL" sz="1300" dirty="0" err="1">
                <a:latin typeface="+mn-lt"/>
                <a:ea typeface="+mn-ea"/>
                <a:cs typeface="+mn-cs"/>
              </a:rPr>
              <a:t>mmol</a:t>
            </a:r>
            <a:r>
              <a:rPr lang="nl-NL" sz="1300" dirty="0">
                <a:latin typeface="+mn-lt"/>
                <a:ea typeface="+mn-ea"/>
                <a:cs typeface="+mn-cs"/>
              </a:rPr>
              <a:t>/l bij mannen en &lt; 1,3 </a:t>
            </a:r>
            <a:r>
              <a:rPr lang="nl-NL" sz="1300" dirty="0" err="1">
                <a:latin typeface="+mn-lt"/>
                <a:ea typeface="+mn-ea"/>
                <a:cs typeface="+mn-cs"/>
              </a:rPr>
              <a:t>mmol</a:t>
            </a:r>
            <a:r>
              <a:rPr lang="nl-NL" sz="1300" dirty="0">
                <a:latin typeface="+mn-lt"/>
                <a:ea typeface="+mn-ea"/>
                <a:cs typeface="+mn-cs"/>
              </a:rPr>
              <a:t>/l bij vrouwen; </a:t>
            </a:r>
          </a:p>
          <a:p>
            <a:r>
              <a:rPr lang="nl-NL" sz="1300" dirty="0">
                <a:latin typeface="+mn-lt"/>
                <a:ea typeface="+mn-ea"/>
                <a:cs typeface="+mn-cs"/>
              </a:rPr>
              <a:t>systolische bloeddruk ≥ 130 </a:t>
            </a:r>
            <a:r>
              <a:rPr lang="nl-NL" sz="1300" dirty="0" err="1">
                <a:latin typeface="+mn-lt"/>
                <a:ea typeface="+mn-ea"/>
                <a:cs typeface="+mn-cs"/>
              </a:rPr>
              <a:t>mmHg</a:t>
            </a:r>
            <a:r>
              <a:rPr lang="nl-NL" sz="1300" dirty="0">
                <a:latin typeface="+mn-lt"/>
                <a:ea typeface="+mn-ea"/>
                <a:cs typeface="+mn-cs"/>
              </a:rPr>
              <a:t> of diastolische bloeddruk ≥ 85 </a:t>
            </a:r>
            <a:r>
              <a:rPr lang="nl-NL" sz="1300" dirty="0" err="1">
                <a:latin typeface="+mn-lt"/>
                <a:ea typeface="+mn-ea"/>
                <a:cs typeface="+mn-cs"/>
              </a:rPr>
              <a:t>mmHg</a:t>
            </a:r>
            <a:r>
              <a:rPr lang="nl-NL" sz="1300" dirty="0">
                <a:latin typeface="+mn-lt"/>
                <a:ea typeface="+mn-ea"/>
                <a:cs typeface="+mn-cs"/>
              </a:rPr>
              <a:t>; </a:t>
            </a:r>
          </a:p>
          <a:p>
            <a:r>
              <a:rPr lang="nl-NL" sz="1300" dirty="0">
                <a:latin typeface="+mn-lt"/>
                <a:ea typeface="+mn-ea"/>
                <a:cs typeface="+mn-cs"/>
              </a:rPr>
              <a:t>nuchtere serumglucosewaarde ≥ 6,1 </a:t>
            </a:r>
            <a:r>
              <a:rPr lang="nl-NL" sz="1300" dirty="0" err="1">
                <a:latin typeface="+mn-lt"/>
                <a:ea typeface="+mn-ea"/>
                <a:cs typeface="+mn-cs"/>
              </a:rPr>
              <a:t>mmol</a:t>
            </a:r>
            <a:r>
              <a:rPr lang="nl-NL" sz="1300" dirty="0">
                <a:latin typeface="+mn-lt"/>
                <a:ea typeface="+mn-ea"/>
                <a:cs typeface="+mn-cs"/>
              </a:rPr>
              <a:t>/l. </a:t>
            </a:r>
          </a:p>
          <a:p>
            <a:endParaRPr lang="nl-NL" sz="1300" dirty="0">
              <a:latin typeface="+mn-lt"/>
              <a:ea typeface="+mn-ea"/>
              <a:cs typeface="+mn-cs"/>
            </a:endParaRPr>
          </a:p>
          <a:p>
            <a:r>
              <a:rPr lang="nl-NL" b="0" i="0" dirty="0">
                <a:solidFill>
                  <a:srgbClr val="373636"/>
                </a:solidFill>
                <a:effectLst/>
                <a:latin typeface="alegreya-sans"/>
              </a:rPr>
              <a:t>In een review werd geconcludeerd dat het metabool syndroom is geassocieerd met een tweemaal en anderhalf keer verhoogde kans op respectievelijk cardiovasculaire gebeurtenissen en sterfte door alle oorzaken. Onduidelijk is of dit het risico overschrijdt dat geassocieerd is met de som van de afzonderlijke elementen van het metabool syndroom. </a:t>
            </a:r>
            <a:r>
              <a:rPr lang="nl-NL" b="1" i="0" u="none" strike="noStrike" baseline="30000" dirty="0">
                <a:solidFill>
                  <a:srgbClr val="0087CD"/>
                </a:solidFill>
                <a:effectLst/>
                <a:latin typeface="alegreya-sans"/>
                <a:hlinkClick r:id="rId4" tooltip="Mottillo S, Filion KB, Genest J, Joseph L, Pilote L, Poirier P, et al. The metabolic syndrome and cardiovascular risk a systematic review and meta-analysis. J Am Coll Cardiol 2010;56:1113-32."/>
              </a:rPr>
              <a:t>44</a:t>
            </a:r>
            <a:endParaRPr lang="nl-NL" b="1" i="0" u="none" strike="noStrike" baseline="30000" dirty="0">
              <a:solidFill>
                <a:srgbClr val="0087CD"/>
              </a:solidFill>
              <a:effectLst/>
              <a:latin typeface="alegreya-sans"/>
            </a:endParaRPr>
          </a:p>
          <a:p>
            <a:endParaRPr lang="nl-NL" b="1" i="0" u="none" strike="noStrike" baseline="30000" dirty="0">
              <a:solidFill>
                <a:srgbClr val="0087CD"/>
              </a:solidFill>
              <a:effectLst/>
              <a:latin typeface="alegreya-sans"/>
            </a:endParaRPr>
          </a:p>
          <a:p>
            <a:r>
              <a:rPr lang="nl-NL" b="0" i="0" dirty="0">
                <a:solidFill>
                  <a:srgbClr val="373636"/>
                </a:solidFill>
                <a:effectLst/>
                <a:latin typeface="alegreya-sans"/>
              </a:rPr>
              <a:t> Als screeningsinstrument onder mensen met een vergrote buikomvang valt het echter te overwegen. In het IJSCO-onderzoek (473 participanten die bij screening voldeden aan de NCEP-criteria voor het metabole syndroom) werd aangetoond dat gewone zorg’ volgens de NHG-Standaarden bij een groot deel van deze mensen met een hoog cardiovasculair risico al voor het 45e jaar tot verlaging van dat risico kan leiden. </a:t>
            </a:r>
            <a:r>
              <a:rPr lang="nl-NL" b="1" i="0" u="none" strike="noStrike" baseline="30000" dirty="0">
                <a:solidFill>
                  <a:srgbClr val="0087CD"/>
                </a:solidFill>
                <a:effectLst/>
                <a:latin typeface="alegreya-sans"/>
                <a:hlinkClick r:id="rId5" tooltip="Den Engelsen C, Gorter KJ, Salome PL, Van den Donk M, Rutten GE. Remission of screen-detected metabolic syndrome and its determinants: an observational study. BMC Public Health 2012a;12:778."/>
              </a:rPr>
              <a:t>46</a:t>
            </a:r>
            <a:endParaRPr lang="nl-NL" dirty="0"/>
          </a:p>
        </p:txBody>
      </p:sp>
      <p:sp>
        <p:nvSpPr>
          <p:cNvPr id="4" name="Tijdelijke aanduiding voor dianummer 3"/>
          <p:cNvSpPr>
            <a:spLocks noGrp="1"/>
          </p:cNvSpPr>
          <p:nvPr>
            <p:ph type="sldNum" sz="quarter" idx="10"/>
          </p:nvPr>
        </p:nvSpPr>
        <p:spPr>
          <a:xfrm>
            <a:off x="4021294" y="9721106"/>
            <a:ext cx="3076363" cy="511731"/>
          </a:xfrm>
          <a:prstGeom prst="rect">
            <a:avLst/>
          </a:prstGeom>
        </p:spPr>
        <p:txBody>
          <a:bodyPr lIns="99048" tIns="49524" rIns="99048" bIns="49524"/>
          <a:lstStyle/>
          <a:p>
            <a:pPr marL="0" marR="0" lvl="0" indent="0" algn="l" defTabSz="914400" rtl="0" eaLnBrk="0" fontAlgn="base" latinLnBrk="0" hangingPunct="0">
              <a:lnSpc>
                <a:spcPct val="100000"/>
              </a:lnSpc>
              <a:spcBef>
                <a:spcPct val="0"/>
              </a:spcBef>
              <a:spcAft>
                <a:spcPct val="0"/>
              </a:spcAft>
              <a:buClrTx/>
              <a:buSzTx/>
              <a:buFontTx/>
              <a:buNone/>
              <a:tabLst/>
              <a:defRPr/>
            </a:pPr>
            <a:fld id="{D9FCBAF2-2283-4587-ADC5-40930FF466B9}" type="slidenum">
              <a:rPr kumimoji="0" lang="en-GB" sz="2300" b="0" i="0" u="none" strike="noStrike" kern="1200" cap="none" spc="0" normalizeH="0" baseline="0" noProof="0" smtClean="0">
                <a:ln>
                  <a:noFill/>
                </a:ln>
                <a:solidFill>
                  <a:prstClr val="black"/>
                </a:solidFill>
                <a:effectLst/>
                <a:uLnTx/>
                <a:uFillTx/>
                <a:latin typeface="Geneva"/>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17</a:t>
            </a:fld>
            <a:endParaRPr kumimoji="0" lang="en-GB" sz="2300" b="0" i="0" u="none" strike="noStrike" kern="1200" cap="none" spc="0" normalizeH="0" baseline="0" noProof="0">
              <a:ln>
                <a:noFill/>
              </a:ln>
              <a:solidFill>
                <a:prstClr val="black"/>
              </a:solidFill>
              <a:effectLst/>
              <a:uLnTx/>
              <a:uFillTx/>
              <a:latin typeface="Geneva"/>
              <a:ea typeface="MS PGothic" panose="020B0600070205080204" pitchFamily="34" charset="-128"/>
              <a:cs typeface="+mn-cs"/>
            </a:endParaRPr>
          </a:p>
        </p:txBody>
      </p:sp>
    </p:spTree>
    <p:extLst>
      <p:ext uri="{BB962C8B-B14F-4D97-AF65-F5344CB8AC3E}">
        <p14:creationId xmlns:p14="http://schemas.microsoft.com/office/powerpoint/2010/main" val="2172162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rPr>
              <a:t>Bron: https://richtlijnen.nhg.org/standaarden/diabetes-mellitus-type-2#volledige-tekst-etiologie-en-pathofysiologie</a:t>
            </a:r>
            <a:endParaRPr kumimoji="0" lang="nl-NL" sz="1050" b="0" i="0" u="none" strike="noStrike" kern="1200" cap="none" spc="0" normalizeH="0" baseline="0" noProof="0" dirty="0">
              <a:ln>
                <a:noFill/>
              </a:ln>
              <a:solidFill>
                <a:prstClr val="black"/>
              </a:solidFill>
              <a:effectLst/>
              <a:uLnTx/>
              <a:uFillTx/>
              <a:latin typeface="Candara"/>
              <a:ea typeface="+mn-ea"/>
              <a:cs typeface="+mn-cs"/>
            </a:endParaRPr>
          </a:p>
          <a:p>
            <a:endParaRPr lang="nl-NL" dirty="0">
              <a:hlinkClick r:id="rId3"/>
            </a:endParaRPr>
          </a:p>
          <a:p>
            <a:r>
              <a:rPr lang="nl-NL" sz="1300" dirty="0">
                <a:latin typeface="+mn-lt"/>
                <a:ea typeface="+mn-ea"/>
                <a:cs typeface="+mn-cs"/>
              </a:rPr>
              <a:t>De clustering van belangrijke risicofactoren voor hart- en vaatziekten, diabetes en nierziekten wordt wel gedefinieerd als het metabool syndroom. De meest gebruikte definitie volgt de zogenaamde NCEP-ATP-III-criteria (Adult Treatment Program III – National Cholesterol </a:t>
            </a:r>
            <a:r>
              <a:rPr lang="nl-NL" sz="1300" dirty="0" err="1">
                <a:latin typeface="+mn-lt"/>
                <a:ea typeface="+mn-ea"/>
                <a:cs typeface="+mn-cs"/>
              </a:rPr>
              <a:t>Education</a:t>
            </a:r>
            <a:r>
              <a:rPr lang="nl-NL" sz="1300" dirty="0">
                <a:latin typeface="+mn-lt"/>
                <a:ea typeface="+mn-ea"/>
                <a:cs typeface="+mn-cs"/>
              </a:rPr>
              <a:t> Program). </a:t>
            </a:r>
          </a:p>
          <a:p>
            <a:endParaRPr lang="nl-NL" sz="1300" dirty="0">
              <a:latin typeface="+mn-lt"/>
              <a:ea typeface="+mn-ea"/>
              <a:cs typeface="+mn-cs"/>
            </a:endParaRPr>
          </a:p>
          <a:p>
            <a:r>
              <a:rPr lang="nl-NL" sz="1300" dirty="0">
                <a:latin typeface="+mn-lt"/>
                <a:ea typeface="+mn-ea"/>
                <a:cs typeface="+mn-cs"/>
              </a:rPr>
              <a:t>Van een metabool syndroom is sprake indien ten minste 3 van de volgende 5 componenten aanwezig zijn: </a:t>
            </a:r>
          </a:p>
          <a:p>
            <a:pPr marL="285750" indent="-285750">
              <a:buFont typeface="Arial" panose="020B0604020202020204" pitchFamily="34" charset="0"/>
              <a:buChar char="•"/>
            </a:pPr>
            <a:r>
              <a:rPr lang="nl-NL" sz="1300" dirty="0">
                <a:latin typeface="+mn-lt"/>
                <a:ea typeface="+mn-ea"/>
                <a:cs typeface="+mn-cs"/>
              </a:rPr>
              <a:t>middelomtrek &gt; 102 cm bij mannen en 88 cm bij vrouwen; </a:t>
            </a:r>
          </a:p>
          <a:p>
            <a:pPr marL="285750" indent="-285750">
              <a:buFont typeface="Arial" panose="020B0604020202020204" pitchFamily="34" charset="0"/>
              <a:buChar char="•"/>
            </a:pPr>
            <a:r>
              <a:rPr lang="nl-NL" sz="1300" dirty="0">
                <a:latin typeface="+mn-lt"/>
                <a:ea typeface="+mn-ea"/>
                <a:cs typeface="+mn-cs"/>
              </a:rPr>
              <a:t>triglyceride ≥ 1,7 </a:t>
            </a:r>
            <a:r>
              <a:rPr lang="nl-NL" sz="1300" dirty="0" err="1">
                <a:latin typeface="+mn-lt"/>
                <a:ea typeface="+mn-ea"/>
                <a:cs typeface="+mn-cs"/>
              </a:rPr>
              <a:t>mmol</a:t>
            </a:r>
            <a:r>
              <a:rPr lang="nl-NL" sz="1300" dirty="0">
                <a:latin typeface="+mn-lt"/>
                <a:ea typeface="+mn-ea"/>
                <a:cs typeface="+mn-cs"/>
              </a:rPr>
              <a:t>/l; </a:t>
            </a:r>
          </a:p>
          <a:p>
            <a:pPr marL="285750" indent="-285750">
              <a:buFont typeface="Arial" panose="020B0604020202020204" pitchFamily="34" charset="0"/>
              <a:buChar char="•"/>
            </a:pPr>
            <a:r>
              <a:rPr lang="nl-NL" sz="1300" dirty="0">
                <a:latin typeface="+mn-lt"/>
                <a:ea typeface="+mn-ea"/>
                <a:cs typeface="+mn-cs"/>
              </a:rPr>
              <a:t>HDL-cholesterol &lt; 1,0 </a:t>
            </a:r>
            <a:r>
              <a:rPr lang="nl-NL" sz="1300" dirty="0" err="1">
                <a:latin typeface="+mn-lt"/>
                <a:ea typeface="+mn-ea"/>
                <a:cs typeface="+mn-cs"/>
              </a:rPr>
              <a:t>mmol</a:t>
            </a:r>
            <a:r>
              <a:rPr lang="nl-NL" sz="1300" dirty="0">
                <a:latin typeface="+mn-lt"/>
                <a:ea typeface="+mn-ea"/>
                <a:cs typeface="+mn-cs"/>
              </a:rPr>
              <a:t>/l bij mannen en &lt; 1,3 </a:t>
            </a:r>
            <a:r>
              <a:rPr lang="nl-NL" sz="1300" dirty="0" err="1">
                <a:latin typeface="+mn-lt"/>
                <a:ea typeface="+mn-ea"/>
                <a:cs typeface="+mn-cs"/>
              </a:rPr>
              <a:t>mmol</a:t>
            </a:r>
            <a:r>
              <a:rPr lang="nl-NL" sz="1300" dirty="0">
                <a:latin typeface="+mn-lt"/>
                <a:ea typeface="+mn-ea"/>
                <a:cs typeface="+mn-cs"/>
              </a:rPr>
              <a:t>/l bij vrouwen; </a:t>
            </a:r>
          </a:p>
          <a:p>
            <a:pPr marL="285750" indent="-285750">
              <a:buFont typeface="Arial" panose="020B0604020202020204" pitchFamily="34" charset="0"/>
              <a:buChar char="•"/>
            </a:pPr>
            <a:r>
              <a:rPr lang="nl-NL" sz="1300" dirty="0">
                <a:latin typeface="+mn-lt"/>
                <a:ea typeface="+mn-ea"/>
                <a:cs typeface="+mn-cs"/>
              </a:rPr>
              <a:t>systolische bloeddruk ≥ 130 </a:t>
            </a:r>
            <a:r>
              <a:rPr lang="nl-NL" sz="1300" dirty="0" err="1">
                <a:latin typeface="+mn-lt"/>
                <a:ea typeface="+mn-ea"/>
                <a:cs typeface="+mn-cs"/>
              </a:rPr>
              <a:t>mmHg</a:t>
            </a:r>
            <a:r>
              <a:rPr lang="nl-NL" sz="1300" dirty="0">
                <a:latin typeface="+mn-lt"/>
                <a:ea typeface="+mn-ea"/>
                <a:cs typeface="+mn-cs"/>
              </a:rPr>
              <a:t> of diastolische bloeddruk ≥ 85 </a:t>
            </a:r>
            <a:r>
              <a:rPr lang="nl-NL" sz="1300" dirty="0" err="1">
                <a:latin typeface="+mn-lt"/>
                <a:ea typeface="+mn-ea"/>
                <a:cs typeface="+mn-cs"/>
              </a:rPr>
              <a:t>mmHg</a:t>
            </a:r>
            <a:r>
              <a:rPr lang="nl-NL" sz="1300" dirty="0">
                <a:latin typeface="+mn-lt"/>
                <a:ea typeface="+mn-ea"/>
                <a:cs typeface="+mn-cs"/>
              </a:rPr>
              <a:t>; </a:t>
            </a:r>
          </a:p>
          <a:p>
            <a:pPr marL="285750" indent="-285750">
              <a:buFont typeface="Arial" panose="020B0604020202020204" pitchFamily="34" charset="0"/>
              <a:buChar char="•"/>
            </a:pPr>
            <a:r>
              <a:rPr lang="nl-NL" sz="1300" dirty="0">
                <a:latin typeface="+mn-lt"/>
                <a:ea typeface="+mn-ea"/>
                <a:cs typeface="+mn-cs"/>
              </a:rPr>
              <a:t>nuchtere serumglucosewaarde ≥ 6,1 </a:t>
            </a:r>
            <a:r>
              <a:rPr lang="nl-NL" sz="1300" dirty="0" err="1">
                <a:latin typeface="+mn-lt"/>
                <a:ea typeface="+mn-ea"/>
                <a:cs typeface="+mn-cs"/>
              </a:rPr>
              <a:t>mmol</a:t>
            </a:r>
            <a:r>
              <a:rPr lang="nl-NL" sz="1300" dirty="0">
                <a:latin typeface="+mn-lt"/>
                <a:ea typeface="+mn-ea"/>
                <a:cs typeface="+mn-cs"/>
              </a:rPr>
              <a:t>/l. </a:t>
            </a:r>
          </a:p>
          <a:p>
            <a:endParaRPr lang="nl-NL" sz="1300" dirty="0">
              <a:latin typeface="+mn-lt"/>
              <a:ea typeface="+mn-ea"/>
              <a:cs typeface="+mn-cs"/>
            </a:endParaRPr>
          </a:p>
          <a:p>
            <a:r>
              <a:rPr lang="nl-NL" b="0" i="0" dirty="0">
                <a:solidFill>
                  <a:srgbClr val="373636"/>
                </a:solidFill>
                <a:effectLst/>
                <a:latin typeface="alegreya-sans"/>
              </a:rPr>
              <a:t>In een review werd geconcludeerd dat het metabool syndroom is geassocieerd met een tweemaal en anderhalf keer verhoogde kans op respectievelijk cardiovasculaire gebeurtenissen en sterfte door alle oorzaken. Onduidelijk is of dit het risico overschrijdt dat geassocieerd is met de som van de afzonderlijke elementen van het metabool syndroom. </a:t>
            </a:r>
            <a:r>
              <a:rPr lang="nl-NL" b="1" i="0" u="none" strike="noStrike" baseline="30000" dirty="0">
                <a:solidFill>
                  <a:srgbClr val="0087CD"/>
                </a:solidFill>
                <a:effectLst/>
                <a:latin typeface="alegreya-sans"/>
                <a:hlinkClick r:id="rId4" tooltip="Mottillo S, Filion KB, Genest J, Joseph L, Pilote L, Poirier P, et al. The metabolic syndrome and cardiovascular risk a systematic review and meta-analysis. J Am Coll Cardiol 2010;56:1113-32."/>
              </a:rPr>
              <a:t>44</a:t>
            </a:r>
            <a:endParaRPr lang="nl-NL" b="1" i="0" u="none" strike="noStrike" baseline="30000" dirty="0">
              <a:solidFill>
                <a:srgbClr val="0087CD"/>
              </a:solidFill>
              <a:effectLst/>
              <a:latin typeface="alegreya-sans"/>
            </a:endParaRPr>
          </a:p>
          <a:p>
            <a:endParaRPr lang="nl-NL" b="1" i="0" u="none" strike="noStrike" baseline="30000" dirty="0">
              <a:solidFill>
                <a:srgbClr val="0087CD"/>
              </a:solidFill>
              <a:effectLst/>
              <a:latin typeface="alegreya-sans"/>
            </a:endParaRPr>
          </a:p>
          <a:p>
            <a:r>
              <a:rPr lang="nl-NL" b="0" i="0" dirty="0">
                <a:solidFill>
                  <a:srgbClr val="373636"/>
                </a:solidFill>
                <a:effectLst/>
                <a:latin typeface="alegreya-sans"/>
              </a:rPr>
              <a:t>Als screeningsinstrument onder mensen met een vergrote buikomvang valt het echter te overwegen. In het IJSCO-onderzoek (473 participanten die bij screening voldeden aan de NCEP-criteria voor het metabole syndroom) werd aangetoond dat gewone zorg’ volgens de NHG-Standaarden bij een groot deel van deze mensen met een hoog cardiovasculair risico al voor het 45e jaar tot verlaging van dat risico kan leiden. </a:t>
            </a:r>
            <a:r>
              <a:rPr lang="nl-NL" b="1" i="0" u="none" strike="noStrike" baseline="30000" dirty="0">
                <a:solidFill>
                  <a:srgbClr val="0087CD"/>
                </a:solidFill>
                <a:effectLst/>
                <a:latin typeface="alegreya-sans"/>
                <a:hlinkClick r:id="rId5" tooltip="Den Engelsen C, Gorter KJ, Salome PL, Van den Donk M, Rutten GE. Remission of screen-detected metabolic syndrome and its determinants: an observational study. BMC Public Health 2012a;12:778."/>
              </a:rPr>
              <a:t>46</a:t>
            </a:r>
            <a:endParaRPr lang="nl-NL" dirty="0"/>
          </a:p>
        </p:txBody>
      </p:sp>
      <p:sp>
        <p:nvSpPr>
          <p:cNvPr id="4" name="Tijdelijke aanduiding voor dianummer 3"/>
          <p:cNvSpPr>
            <a:spLocks noGrp="1"/>
          </p:cNvSpPr>
          <p:nvPr>
            <p:ph type="sldNum" sz="quarter" idx="10"/>
          </p:nvPr>
        </p:nvSpPr>
        <p:spPr>
          <a:xfrm>
            <a:off x="4021294" y="9721106"/>
            <a:ext cx="3076363" cy="511731"/>
          </a:xfrm>
          <a:prstGeom prst="rect">
            <a:avLst/>
          </a:prstGeom>
        </p:spPr>
        <p:txBody>
          <a:bodyPr lIns="99048" tIns="49524" rIns="99048" bIns="49524"/>
          <a:lstStyle/>
          <a:p>
            <a:pPr marL="0" marR="0" lvl="0" indent="0" algn="l" defTabSz="914400" rtl="0" eaLnBrk="0" fontAlgn="base" latinLnBrk="0" hangingPunct="0">
              <a:lnSpc>
                <a:spcPct val="100000"/>
              </a:lnSpc>
              <a:spcBef>
                <a:spcPct val="0"/>
              </a:spcBef>
              <a:spcAft>
                <a:spcPct val="0"/>
              </a:spcAft>
              <a:buClrTx/>
              <a:buSzTx/>
              <a:buFontTx/>
              <a:buNone/>
              <a:tabLst/>
              <a:defRPr/>
            </a:pPr>
            <a:fld id="{D9FCBAF2-2283-4587-ADC5-40930FF466B9}" type="slidenum">
              <a:rPr kumimoji="0" lang="en-GB" sz="2300" b="0" i="0" u="none" strike="noStrike" kern="1200" cap="none" spc="0" normalizeH="0" baseline="0" noProof="0" smtClean="0">
                <a:ln>
                  <a:noFill/>
                </a:ln>
                <a:solidFill>
                  <a:prstClr val="black"/>
                </a:solidFill>
                <a:effectLst/>
                <a:uLnTx/>
                <a:uFillTx/>
                <a:latin typeface="Geneva"/>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18</a:t>
            </a:fld>
            <a:endParaRPr kumimoji="0" lang="en-GB" sz="2300" b="0" i="0" u="none" strike="noStrike" kern="1200" cap="none" spc="0" normalizeH="0" baseline="0" noProof="0">
              <a:ln>
                <a:noFill/>
              </a:ln>
              <a:solidFill>
                <a:prstClr val="black"/>
              </a:solidFill>
              <a:effectLst/>
              <a:uLnTx/>
              <a:uFillTx/>
              <a:latin typeface="Geneva"/>
              <a:ea typeface="MS PGothic" panose="020B0600070205080204" pitchFamily="34" charset="-128"/>
              <a:cs typeface="+mn-cs"/>
            </a:endParaRPr>
          </a:p>
        </p:txBody>
      </p:sp>
    </p:spTree>
    <p:extLst>
      <p:ext uri="{BB962C8B-B14F-4D97-AF65-F5344CB8AC3E}">
        <p14:creationId xmlns:p14="http://schemas.microsoft.com/office/powerpoint/2010/main" val="3463175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a:xfrm>
            <a:off x="4021294" y="9721106"/>
            <a:ext cx="3076363" cy="511731"/>
          </a:xfrm>
          <a:prstGeom prst="rect">
            <a:avLst/>
          </a:prstGeom>
        </p:spPr>
        <p:txBody>
          <a:bodyPr lIns="99048" tIns="49524" rIns="99048" bIns="49524"/>
          <a:lstStyle/>
          <a:p>
            <a:pPr marL="0" marR="0" lvl="0" indent="0" algn="l" defTabSz="914400" rtl="0" eaLnBrk="0" fontAlgn="base" latinLnBrk="0" hangingPunct="0">
              <a:lnSpc>
                <a:spcPct val="100000"/>
              </a:lnSpc>
              <a:spcBef>
                <a:spcPct val="0"/>
              </a:spcBef>
              <a:spcAft>
                <a:spcPct val="0"/>
              </a:spcAft>
              <a:buClrTx/>
              <a:buSzTx/>
              <a:buFontTx/>
              <a:buNone/>
              <a:tabLst/>
              <a:defRPr/>
            </a:pPr>
            <a:fld id="{D9FCBAF2-2283-4587-ADC5-40930FF466B9}" type="slidenum">
              <a:rPr kumimoji="0" lang="en-GB" sz="2300" b="0" i="0" u="none" strike="noStrike" kern="1200" cap="none" spc="0" normalizeH="0" baseline="0" noProof="0" smtClean="0">
                <a:ln>
                  <a:noFill/>
                </a:ln>
                <a:solidFill>
                  <a:prstClr val="black"/>
                </a:solidFill>
                <a:effectLst/>
                <a:uLnTx/>
                <a:uFillTx/>
                <a:latin typeface="Geneva"/>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19</a:t>
            </a:fld>
            <a:endParaRPr kumimoji="0" lang="en-GB" sz="2300" b="0" i="0" u="none" strike="noStrike" kern="1200" cap="none" spc="0" normalizeH="0" baseline="0" noProof="0">
              <a:ln>
                <a:noFill/>
              </a:ln>
              <a:solidFill>
                <a:prstClr val="black"/>
              </a:solidFill>
              <a:effectLst/>
              <a:uLnTx/>
              <a:uFillTx/>
              <a:latin typeface="Geneva"/>
              <a:ea typeface="MS PGothic" panose="020B0600070205080204" pitchFamily="34" charset="-128"/>
              <a:cs typeface="+mn-cs"/>
            </a:endParaRPr>
          </a:p>
        </p:txBody>
      </p:sp>
    </p:spTree>
    <p:extLst>
      <p:ext uri="{BB962C8B-B14F-4D97-AF65-F5344CB8AC3E}">
        <p14:creationId xmlns:p14="http://schemas.microsoft.com/office/powerpoint/2010/main" val="438266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30193B-564F-4854-8A52-728F3FB19C85}" type="slidenum">
              <a:rPr lang="en-US" noProof="0" smtClean="0"/>
              <a:t>20</a:t>
            </a:fld>
            <a:endParaRPr lang="en-US" noProof="0"/>
          </a:p>
        </p:txBody>
      </p:sp>
    </p:spTree>
    <p:extLst>
      <p:ext uri="{BB962C8B-B14F-4D97-AF65-F5344CB8AC3E}">
        <p14:creationId xmlns:p14="http://schemas.microsoft.com/office/powerpoint/2010/main" val="4186693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22EB4-083B-86FC-CA94-B72A3D1C359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CC1310E-EE3B-A0E6-F029-736E1F3A43D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492722C-2BAA-D30B-50AB-78BC02871ABE}"/>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9F0D89B1-0433-01D1-8F02-B3FF806DF73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nl-NL" sz="1200" b="0" i="0" u="none" strike="noStrike" kern="1200" cap="none" spc="0" normalizeH="0" baseline="0" noProof="0" smtClean="0">
                <a:ln>
                  <a:noFill/>
                </a:ln>
                <a:solidFill>
                  <a:srgbClr val="00000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dirty="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3710484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30193B-564F-4854-8A52-728F3FB19C85}" type="slidenum">
              <a:rPr lang="en-US" noProof="0" smtClean="0"/>
              <a:t>21</a:t>
            </a:fld>
            <a:endParaRPr lang="en-US" noProof="0"/>
          </a:p>
        </p:txBody>
      </p:sp>
    </p:spTree>
    <p:extLst>
      <p:ext uri="{BB962C8B-B14F-4D97-AF65-F5344CB8AC3E}">
        <p14:creationId xmlns:p14="http://schemas.microsoft.com/office/powerpoint/2010/main" val="4083097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jdelijke aanduiding voor dia-afbeelding 1"/>
          <p:cNvSpPr>
            <a:spLocks noGrp="1" noRot="1" noChangeAspect="1" noTextEdit="1"/>
          </p:cNvSpPr>
          <p:nvPr>
            <p:ph type="sldImg"/>
          </p:nvPr>
        </p:nvSpPr>
        <p:spPr>
          <a:xfrm>
            <a:off x="2173288" y="576263"/>
            <a:ext cx="5118100" cy="2878137"/>
          </a:xfrm>
          <a:ln/>
        </p:spPr>
      </p:sp>
      <p:sp>
        <p:nvSpPr>
          <p:cNvPr id="191491" name="Tijdelijke aanduiding voor notities 2"/>
          <p:cNvSpPr>
            <a:spLocks noGrp="1"/>
          </p:cNvSpPr>
          <p:nvPr>
            <p:ph type="body" idx="1"/>
          </p:nvPr>
        </p:nvSpPr>
        <p:spPr>
          <a:noFill/>
        </p:spPr>
        <p:txBody>
          <a:bodyPr/>
          <a:lstStyle/>
          <a:p>
            <a:endParaRPr lang="nl-NL" altLang="nl-NL" dirty="0"/>
          </a:p>
        </p:txBody>
      </p:sp>
      <p:sp>
        <p:nvSpPr>
          <p:cNvPr id="191492" name="Tijdelijke aanduiding voor dianummer 3"/>
          <p:cNvSpPr>
            <a:spLocks noGrp="1"/>
          </p:cNvSpPr>
          <p:nvPr>
            <p:ph type="sldNum" sz="quarter" idx="5"/>
          </p:nvPr>
        </p:nvSpPr>
        <p:spPr>
          <a:xfrm>
            <a:off x="5361726" y="7290830"/>
            <a:ext cx="4101817" cy="383798"/>
          </a:xfrm>
          <a:prstGeom prst="rect">
            <a:avLst/>
          </a:prstGeom>
          <a:noFill/>
        </p:spPr>
        <p:txBody>
          <a:bodyPr lIns="99048" tIns="49524" rIns="99048" bIns="49524"/>
          <a:lstStyle>
            <a:lvl1pPr>
              <a:defRPr sz="2600">
                <a:solidFill>
                  <a:schemeClr val="tx1"/>
                </a:solidFill>
                <a:latin typeface="Arial" pitchFamily="34" charset="0"/>
                <a:ea typeface="ＭＳ Ｐゴシック" pitchFamily="34" charset="-128"/>
              </a:defRPr>
            </a:lvl1pPr>
            <a:lvl2pPr marL="804763" indent="-309524">
              <a:defRPr sz="2600">
                <a:solidFill>
                  <a:schemeClr val="tx1"/>
                </a:solidFill>
                <a:latin typeface="Arial" pitchFamily="34" charset="0"/>
                <a:ea typeface="ＭＳ Ｐゴシック" pitchFamily="34" charset="-128"/>
              </a:defRPr>
            </a:lvl2pPr>
            <a:lvl3pPr marL="1238098" indent="-247620">
              <a:defRPr sz="2600">
                <a:solidFill>
                  <a:schemeClr val="tx1"/>
                </a:solidFill>
                <a:latin typeface="Arial" pitchFamily="34" charset="0"/>
                <a:ea typeface="ＭＳ Ｐゴシック" pitchFamily="34" charset="-128"/>
              </a:defRPr>
            </a:lvl3pPr>
            <a:lvl4pPr marL="1733337" indent="-247620">
              <a:defRPr sz="2600">
                <a:solidFill>
                  <a:schemeClr val="tx1"/>
                </a:solidFill>
                <a:latin typeface="Arial" pitchFamily="34" charset="0"/>
                <a:ea typeface="ＭＳ Ｐゴシック" pitchFamily="34" charset="-128"/>
              </a:defRPr>
            </a:lvl4pPr>
            <a:lvl5pPr marL="2228576" indent="-247620">
              <a:defRPr sz="2600">
                <a:solidFill>
                  <a:schemeClr val="tx1"/>
                </a:solidFill>
                <a:latin typeface="Arial" pitchFamily="34"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2803532-B049-4CF1-A91D-34E90EE077AD}" type="slidenum">
              <a:rPr kumimoji="0" lang="nl-NL" altLang="nl-NL" sz="13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altLang="nl-NL" sz="13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674416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Meer informatie</a:t>
            </a:r>
          </a:p>
        </p:txBody>
      </p:sp>
      <p:sp>
        <p:nvSpPr>
          <p:cNvPr id="4" name="Tijdelijke aanduiding voor dianummer 3"/>
          <p:cNvSpPr>
            <a:spLocks noGrp="1"/>
          </p:cNvSpPr>
          <p:nvPr>
            <p:ph type="sldNum" sz="quarter" idx="5"/>
          </p:nvPr>
        </p:nvSpPr>
        <p:spPr/>
        <p:txBody>
          <a:bodyPr/>
          <a:lstStyle/>
          <a:p>
            <a:fld id="{637B07B7-DF11-4A34-A965-DEDC01388B53}" type="slidenum">
              <a:rPr lang="nl-NL" smtClean="0"/>
              <a:t>23</a:t>
            </a:fld>
            <a:endParaRPr lang="nl-NL"/>
          </a:p>
        </p:txBody>
      </p:sp>
    </p:spTree>
    <p:extLst>
      <p:ext uri="{BB962C8B-B14F-4D97-AF65-F5344CB8AC3E}">
        <p14:creationId xmlns:p14="http://schemas.microsoft.com/office/powerpoint/2010/main" val="2719288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2344738" y="668338"/>
            <a:ext cx="4786312" cy="2692400"/>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2151514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2436813" y="596900"/>
            <a:ext cx="4279900" cy="2406650"/>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2569206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FC98C-2732-BF97-C383-325E77FF5571}"/>
            </a:ext>
          </a:extLst>
        </p:cNvPr>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C8DCEAA1-B493-C6D3-CAEE-7A1B02266E52}"/>
              </a:ext>
            </a:extLst>
          </p:cNvPr>
          <p:cNvSpPr>
            <a:spLocks noGrp="1" noRot="1" noChangeAspect="1" noChangeArrowheads="1" noTextEdit="1"/>
          </p:cNvSpPr>
          <p:nvPr>
            <p:ph type="sldImg"/>
          </p:nvPr>
        </p:nvSpPr>
        <p:spPr>
          <a:xfrm>
            <a:off x="2436813" y="596900"/>
            <a:ext cx="4279900" cy="2406650"/>
          </a:xfrm>
          <a:ln/>
        </p:spPr>
      </p:sp>
      <p:sp>
        <p:nvSpPr>
          <p:cNvPr id="36867" name="Tijdelijke aanduiding voor notities 2">
            <a:extLst>
              <a:ext uri="{FF2B5EF4-FFF2-40B4-BE49-F238E27FC236}">
                <a16:creationId xmlns:a16="http://schemas.microsoft.com/office/drawing/2014/main" id="{6ECCBAB4-BF34-7DB2-3C88-01A625FF099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4112793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031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https://www.sciencedirect.com/science/article/abs/pii/S0140673617331021</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637B07B7-DF11-4A34-A965-DEDC01388B53}" type="slidenum">
              <a:rPr lang="nl-NL" smtClean="0"/>
              <a:t>28</a:t>
            </a:fld>
            <a:endParaRPr lang="nl-NL"/>
          </a:p>
        </p:txBody>
      </p:sp>
    </p:spTree>
    <p:extLst>
      <p:ext uri="{BB962C8B-B14F-4D97-AF65-F5344CB8AC3E}">
        <p14:creationId xmlns:p14="http://schemas.microsoft.com/office/powerpoint/2010/main" val="2886588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600" b="0" i="0" dirty="0">
                <a:solidFill>
                  <a:srgbClr val="2E2E2E"/>
                </a:solidFill>
                <a:effectLst/>
                <a:latin typeface="NexusSerif"/>
              </a:rPr>
              <a:t>Deelnemers:</a:t>
            </a:r>
          </a:p>
          <a:p>
            <a:pPr marL="285750" indent="-285750">
              <a:buFont typeface="Arial" panose="020B0604020202020204" pitchFamily="34" charset="0"/>
              <a:buChar char="•"/>
            </a:pPr>
            <a:r>
              <a:rPr lang="nl-NL" sz="1600" b="0" i="0" dirty="0">
                <a:solidFill>
                  <a:srgbClr val="2E2E2E"/>
                </a:solidFill>
                <a:effectLst/>
                <a:latin typeface="NexusSerif"/>
              </a:rPr>
              <a:t>20-65 jaar </a:t>
            </a:r>
          </a:p>
          <a:p>
            <a:pPr marL="285750" indent="-285750">
              <a:buFont typeface="Arial" panose="020B0604020202020204" pitchFamily="34" charset="0"/>
              <a:buChar char="•"/>
            </a:pPr>
            <a:r>
              <a:rPr lang="nl-NL" sz="1600" b="0" i="0" dirty="0">
                <a:solidFill>
                  <a:srgbClr val="2E2E2E"/>
                </a:solidFill>
                <a:effectLst/>
                <a:latin typeface="NexusSerif"/>
              </a:rPr>
              <a:t>afgelopen 6 jaar de diagnose diabetes type 2 </a:t>
            </a:r>
          </a:p>
          <a:p>
            <a:pPr marL="285750" indent="-285750">
              <a:buFont typeface="Arial" panose="020B0604020202020204" pitchFamily="34" charset="0"/>
              <a:buChar char="•"/>
            </a:pPr>
            <a:r>
              <a:rPr lang="nl-NL" sz="1600" b="0" i="0" dirty="0">
                <a:solidFill>
                  <a:srgbClr val="2E2E2E"/>
                </a:solidFill>
                <a:effectLst/>
                <a:latin typeface="NexusSerif"/>
              </a:rPr>
              <a:t>BMI van 27-45 kg / m2 </a:t>
            </a:r>
          </a:p>
          <a:p>
            <a:pPr marL="285750" indent="-285750">
              <a:buFont typeface="Arial" panose="020B0604020202020204" pitchFamily="34" charset="0"/>
              <a:buChar char="•"/>
            </a:pPr>
            <a:r>
              <a:rPr lang="nl-NL" sz="1600" b="0" i="0" dirty="0">
                <a:solidFill>
                  <a:srgbClr val="2E2E2E"/>
                </a:solidFill>
                <a:effectLst/>
                <a:latin typeface="NexusSerif"/>
              </a:rPr>
              <a:t>geen insuline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400" b="0" i="0" dirty="0">
                <a:solidFill>
                  <a:srgbClr val="012A3A"/>
                </a:solidFill>
                <a:effectLst/>
                <a:latin typeface="Mulish"/>
              </a:rPr>
              <a:t>De andere groep volgde de standaard richtlijnen voor de behandeling van diabetes type 2.</a:t>
            </a:r>
          </a:p>
          <a:p>
            <a:pPr marL="0" indent="0">
              <a:buFont typeface="Arial" panose="020B0604020202020204" pitchFamily="34" charset="0"/>
              <a:buNone/>
            </a:pPr>
            <a:endParaRPr lang="nl-NL" sz="1600" b="0" i="0" dirty="0">
              <a:solidFill>
                <a:srgbClr val="2E2E2E"/>
              </a:solidFill>
              <a:effectLst/>
              <a:latin typeface="NexusSerif"/>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400" b="1" i="0" dirty="0">
                <a:solidFill>
                  <a:srgbClr val="012A3A"/>
                </a:solidFill>
                <a:effectLst/>
                <a:latin typeface="Mulish"/>
              </a:rPr>
              <a:t>Effect</a:t>
            </a:r>
            <a:br>
              <a:rPr lang="nl-NL" sz="2400" b="0" i="0" dirty="0">
                <a:solidFill>
                  <a:srgbClr val="012A3A"/>
                </a:solidFill>
                <a:effectLst/>
                <a:latin typeface="Mulish"/>
              </a:rPr>
            </a:br>
            <a:r>
              <a:rPr lang="nl-NL" sz="2400" b="0" i="0" dirty="0">
                <a:solidFill>
                  <a:srgbClr val="012A3A"/>
                </a:solidFill>
                <a:effectLst/>
                <a:latin typeface="Mulish"/>
              </a:rPr>
              <a:t>Na 12 maanden lukte het 68 deelnemers (46 procent) van de interventiegroep en 6 (4 procent) in de controlegroep om hun diabetes om te keren. Hoe meer gewichtsverlies, hoe groter de kans op remissie. In de groep die 15 kilo of meer verloor, kon 86 procent de diabetes omkeren. Van de deelnemers in de interventiegroep bereikte 25 procent een gewichtsverlies van 15 kilo of meer, tegenover 0 procent in de controlegroep. De onderzoekers definiëren remissie van diabetes als een HbA1c van &lt;48 </a:t>
            </a:r>
            <a:r>
              <a:rPr lang="nl-NL" sz="2400" b="0" i="0" dirty="0" err="1">
                <a:solidFill>
                  <a:srgbClr val="012A3A"/>
                </a:solidFill>
                <a:effectLst/>
                <a:latin typeface="Mulish"/>
              </a:rPr>
              <a:t>mmol</a:t>
            </a:r>
            <a:r>
              <a:rPr lang="nl-NL" sz="2400" b="0" i="0" dirty="0">
                <a:solidFill>
                  <a:srgbClr val="012A3A"/>
                </a:solidFill>
                <a:effectLst/>
                <a:latin typeface="Mulish"/>
              </a:rPr>
              <a:t>/l na tenminste 2 maanden geen diabetesmedicatie. De kwaliteit van leven verbeterde in de interventiegroep en verslechterde in de controlegroep. Er waren 2 incidenten (koliek en buikpijn) bij 1 deelnemende patiënt. Verder waren er geen bijwerkingen van het dieet.</a:t>
            </a:r>
          </a:p>
          <a:p>
            <a:pPr marL="0" indent="0">
              <a:buFont typeface="Arial" panose="020B0604020202020204" pitchFamily="34" charset="0"/>
              <a:buNone/>
            </a:pPr>
            <a:endParaRPr lang="nl-NL" sz="1600" b="0" i="0" dirty="0">
              <a:solidFill>
                <a:srgbClr val="2E2E2E"/>
              </a:solidFill>
              <a:effectLst/>
              <a:latin typeface="NexusSerif"/>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600" dirty="0"/>
              <a:t>https://www.sciencedirect.com/science/article/abs/pii/S0140673617331021</a:t>
            </a:r>
          </a:p>
          <a:p>
            <a:pPr marL="0" indent="0">
              <a:buFont typeface="Arial" panose="020B0604020202020204" pitchFamily="34" charset="0"/>
              <a:buNone/>
            </a:pPr>
            <a:endParaRPr lang="nl-NL" sz="1600" b="0" i="0" dirty="0">
              <a:solidFill>
                <a:srgbClr val="2E2E2E"/>
              </a:solidFill>
              <a:effectLst/>
              <a:latin typeface="NexusSerif"/>
            </a:endParaRPr>
          </a:p>
          <a:p>
            <a:pPr marL="0" indent="0">
              <a:buFont typeface="Arial" panose="020B0604020202020204" pitchFamily="34" charset="0"/>
              <a:buNone/>
            </a:pPr>
            <a:r>
              <a:rPr lang="nl-NL" sz="1600" b="0" i="0" dirty="0">
                <a:solidFill>
                  <a:srgbClr val="2E2E2E"/>
                </a:solidFill>
                <a:effectLst/>
                <a:latin typeface="NexusSerif"/>
              </a:rPr>
              <a:t>De interventie omvatte terugtrekking van antidiabetica en antihypertensiva, totale dieetvervanging (825-853 kcal / dag formuledieet gedurende 3-5 maanden), getrapte herintroductie van voedsel (2-8 weken) en gestructureerde ondersteuning voor langdurig gewichtsverlies. </a:t>
            </a:r>
          </a:p>
          <a:p>
            <a:pPr marL="0" indent="0">
              <a:buFont typeface="Arial" panose="020B0604020202020204" pitchFamily="34" charset="0"/>
              <a:buNone/>
            </a:pPr>
            <a:r>
              <a:rPr lang="nl-NL" sz="1600" b="0" i="0" dirty="0">
                <a:solidFill>
                  <a:srgbClr val="2E2E2E"/>
                </a:solidFill>
                <a:effectLst/>
                <a:latin typeface="NexusSerif"/>
              </a:rPr>
              <a:t>Co-primaire uitkomsten waren gewichtsverlies van 15 kg of meer en remissie van diabetes, gedefinieerd als </a:t>
            </a:r>
            <a:r>
              <a:rPr lang="nl-NL" sz="1600" b="0" i="0" dirty="0" err="1">
                <a:solidFill>
                  <a:srgbClr val="2E2E2E"/>
                </a:solidFill>
                <a:effectLst/>
                <a:latin typeface="NexusSerif"/>
              </a:rPr>
              <a:t>geglyceerd</a:t>
            </a:r>
            <a:r>
              <a:rPr lang="nl-NL" sz="1600" b="0" i="0" dirty="0">
                <a:solidFill>
                  <a:srgbClr val="2E2E2E"/>
                </a:solidFill>
                <a:effectLst/>
                <a:latin typeface="NexusSerif"/>
              </a:rPr>
              <a:t> hemoglobine (HbA1c) van minder dan 6·5% (&lt;48 </a:t>
            </a:r>
            <a:r>
              <a:rPr lang="nl-NL" sz="1600" b="0" i="0" dirty="0" err="1">
                <a:solidFill>
                  <a:srgbClr val="2E2E2E"/>
                </a:solidFill>
                <a:effectLst/>
                <a:latin typeface="NexusSerif"/>
              </a:rPr>
              <a:t>mmol</a:t>
            </a:r>
            <a:r>
              <a:rPr lang="nl-NL" sz="1600" b="0" i="0" dirty="0">
                <a:solidFill>
                  <a:srgbClr val="2E2E2E"/>
                </a:solidFill>
                <a:effectLst/>
                <a:latin typeface="NexusSerif"/>
              </a:rPr>
              <a:t>/mol) na ten minste 2 maanden van alle </a:t>
            </a:r>
            <a:r>
              <a:rPr lang="nl-NL" sz="1600" b="0" i="0" dirty="0" err="1">
                <a:solidFill>
                  <a:srgbClr val="2E2E2E"/>
                </a:solidFill>
                <a:effectLst/>
                <a:latin typeface="NexusSerif"/>
              </a:rPr>
              <a:t>antidiabetische</a:t>
            </a:r>
            <a:r>
              <a:rPr lang="nl-NL" sz="1600" b="0" i="0" dirty="0">
                <a:solidFill>
                  <a:srgbClr val="2E2E2E"/>
                </a:solidFill>
                <a:effectLst/>
                <a:latin typeface="NexusSerif"/>
              </a:rPr>
              <a:t> medicijnen af, van baseline tot 12 maanden.
</a:t>
            </a:r>
            <a:endParaRPr lang="en-US" sz="1600" b="0" i="0" dirty="0">
              <a:solidFill>
                <a:srgbClr val="2E2E2E"/>
              </a:solidFill>
              <a:effectLst/>
              <a:latin typeface="NexusSerif"/>
            </a:endParaRPr>
          </a:p>
          <a:p>
            <a:r>
              <a:rPr lang="nl-NL" sz="1100" dirty="0">
                <a:solidFill>
                  <a:srgbClr val="000000"/>
                </a:solidFill>
              </a:rPr>
              <a:t>De meest gezaghebbende studie is de </a:t>
            </a:r>
            <a:r>
              <a:rPr lang="nl-NL" sz="1100" dirty="0" err="1">
                <a:solidFill>
                  <a:srgbClr val="000000"/>
                </a:solidFill>
              </a:rPr>
              <a:t>DiRECT</a:t>
            </a:r>
            <a:r>
              <a:rPr lang="nl-NL" sz="1100" dirty="0">
                <a:solidFill>
                  <a:srgbClr val="000000"/>
                </a:solidFill>
              </a:rPr>
              <a:t>-studie (</a:t>
            </a:r>
            <a:r>
              <a:rPr lang="nl-NL" sz="1100" dirty="0" err="1">
                <a:solidFill>
                  <a:srgbClr val="000000"/>
                </a:solidFill>
              </a:rPr>
              <a:t>Lean</a:t>
            </a:r>
            <a:r>
              <a:rPr lang="nl-NL" sz="1100" dirty="0">
                <a:solidFill>
                  <a:srgbClr val="000000"/>
                </a:solidFill>
              </a:rPr>
              <a:t> ME et al. Lancet 2018/2019), De studie volgt 298 diabetici (149 in de interventie groep en 149 controle). </a:t>
            </a:r>
          </a:p>
          <a:p>
            <a:endParaRPr lang="nl-NL" sz="1100" dirty="0">
              <a:solidFill>
                <a:srgbClr val="000000"/>
              </a:solidFill>
            </a:endParaRPr>
          </a:p>
          <a:p>
            <a:r>
              <a:rPr lang="nl-NL" sz="1100" dirty="0">
                <a:solidFill>
                  <a:srgbClr val="000000"/>
                </a:solidFill>
              </a:rPr>
              <a:t>De interventie bestaat uit een laag calorische (850 kilocalorieën; kcal) maaltijdvervanger gedurende 3-5 maanden gericht op gewichtsverlies (streven -15 kg), gevolgd door een geleidelijke herintroductie van een gezond dieet. </a:t>
            </a:r>
          </a:p>
          <a:p>
            <a:endParaRPr lang="nl-NL" sz="1100" dirty="0">
              <a:solidFill>
                <a:srgbClr val="000000"/>
              </a:solidFill>
            </a:endParaRPr>
          </a:p>
          <a:p>
            <a:r>
              <a:rPr lang="nl-NL" sz="1100" dirty="0">
                <a:solidFill>
                  <a:srgbClr val="000000"/>
                </a:solidFill>
              </a:rPr>
              <a:t>Dit zijn de resultaten na 1 jaar</a:t>
            </a:r>
            <a:endParaRPr lang="nl-NL" sz="1100" b="1" dirty="0">
              <a:solidFill>
                <a:srgbClr val="000000"/>
              </a:solidFill>
            </a:endParaRPr>
          </a:p>
          <a:p>
            <a:endParaRPr lang="nl-NL" dirty="0"/>
          </a:p>
        </p:txBody>
      </p:sp>
    </p:spTree>
    <p:extLst>
      <p:ext uri="{BB962C8B-B14F-4D97-AF65-F5344CB8AC3E}">
        <p14:creationId xmlns:p14="http://schemas.microsoft.com/office/powerpoint/2010/main" val="492380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dirty="0">
                <a:solidFill>
                  <a:srgbClr val="000000"/>
                </a:solidFill>
              </a:rPr>
              <a:t>De meest gezaghebbende studie is de </a:t>
            </a:r>
            <a:r>
              <a:rPr lang="nl-NL" sz="1100" dirty="0" err="1">
                <a:solidFill>
                  <a:srgbClr val="000000"/>
                </a:solidFill>
              </a:rPr>
              <a:t>DiRECT</a:t>
            </a:r>
            <a:r>
              <a:rPr lang="nl-NL" sz="1100" dirty="0">
                <a:solidFill>
                  <a:srgbClr val="000000"/>
                </a:solidFill>
              </a:rPr>
              <a:t>-studie (</a:t>
            </a:r>
            <a:r>
              <a:rPr lang="nl-NL" sz="1100" dirty="0" err="1">
                <a:solidFill>
                  <a:srgbClr val="000000"/>
                </a:solidFill>
              </a:rPr>
              <a:t>Lean</a:t>
            </a:r>
            <a:r>
              <a:rPr lang="nl-NL" sz="1100" dirty="0">
                <a:solidFill>
                  <a:srgbClr val="000000"/>
                </a:solidFill>
              </a:rPr>
              <a:t> ME et al. Lancet 2018/2019), De studie volgt 298 diabetici (149 in de interventie groep en 149 controle). </a:t>
            </a:r>
          </a:p>
          <a:p>
            <a:endParaRPr lang="nl-NL" sz="1100" dirty="0">
              <a:solidFill>
                <a:srgbClr val="000000"/>
              </a:solidFill>
            </a:endParaRPr>
          </a:p>
          <a:p>
            <a:r>
              <a:rPr lang="nl-NL" sz="1100" dirty="0">
                <a:solidFill>
                  <a:srgbClr val="000000"/>
                </a:solidFill>
              </a:rPr>
              <a:t>De interventie bestaat uit een laag calorische (850 kilocalorieën; kcal) maaltijdvervanger gedurende 3-5 maanden gericht op gewichtsverlies (streven -15 kg), gevolgd door een geleidelijke herintroductie van een gezond dieet. </a:t>
            </a:r>
          </a:p>
          <a:p>
            <a:endParaRPr lang="nl-NL" sz="1100" dirty="0">
              <a:solidFill>
                <a:srgbClr val="000000"/>
              </a:solidFill>
            </a:endParaRPr>
          </a:p>
          <a:p>
            <a:r>
              <a:rPr lang="nl-NL" sz="1100" dirty="0">
                <a:solidFill>
                  <a:srgbClr val="000000"/>
                </a:solidFill>
              </a:rPr>
              <a:t>Dit zijn de resultaten na 1 jaar</a:t>
            </a:r>
            <a:endParaRPr lang="nl-NL" sz="1100" b="1" dirty="0">
              <a:solidFill>
                <a:srgbClr val="000000"/>
              </a:solidFill>
            </a:endParaRPr>
          </a:p>
          <a:p>
            <a:endParaRPr lang="nl-NL" dirty="0"/>
          </a:p>
        </p:txBody>
      </p:sp>
    </p:spTree>
    <p:extLst>
      <p:ext uri="{BB962C8B-B14F-4D97-AF65-F5344CB8AC3E}">
        <p14:creationId xmlns:p14="http://schemas.microsoft.com/office/powerpoint/2010/main" val="95057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2344738" y="668338"/>
            <a:ext cx="4786312" cy="2692400"/>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2508403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2344738" y="668338"/>
            <a:ext cx="4786312" cy="2692400"/>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1348964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https://www.artsenleefstijl.nl/cddata/0095/files/1619629903_Een_eerlijke_kans_op_gezond_leven_RVS_april_21.pdf:</a:t>
            </a:r>
          </a:p>
          <a:p>
            <a:r>
              <a:rPr lang="nl-NL" dirty="0"/>
              <a:t>https://www.ntvg.nl/artikelen/nieuws/rvs-pak-gezondheidsverschillen-actief-aan</a:t>
            </a:r>
          </a:p>
          <a:p>
            <a:pPr defTabSz="964418">
              <a:defRPr/>
            </a:pPr>
            <a:r>
              <a:rPr lang="nl-NL" sz="1900" dirty="0">
                <a:solidFill>
                  <a:srgbClr val="424242"/>
                </a:solidFill>
                <a:latin typeface="Segoe UI" panose="020B0502040204020203" pitchFamily="34" charset="0"/>
                <a:ea typeface="Calibri" panose="020F0502020204030204" pitchFamily="34" charset="0"/>
              </a:rPr>
              <a:t>RVS doet dat in een zevental aanbevelingen: waaronder </a:t>
            </a:r>
            <a:r>
              <a:rPr lang="nl-NL" sz="1900" i="1" dirty="0">
                <a:solidFill>
                  <a:srgbClr val="424242"/>
                </a:solidFill>
                <a:latin typeface="Segoe UI" panose="020B0502040204020203" pitchFamily="34" charset="0"/>
                <a:ea typeface="Calibri" panose="020F0502020204030204" pitchFamily="34" charset="0"/>
              </a:rPr>
              <a:t>het bevorderen van een gezondere leefomgeving.</a:t>
            </a:r>
            <a:r>
              <a:rPr lang="nl-NL" sz="1900" dirty="0">
                <a:solidFill>
                  <a:srgbClr val="424242"/>
                </a:solidFill>
                <a:latin typeface="Segoe UI" panose="020B0502040204020203" pitchFamily="34" charset="0"/>
                <a:ea typeface="Calibri" panose="020F0502020204030204" pitchFamily="34" charset="0"/>
              </a:rPr>
              <a:t> Gemeenten zouden meer mogelijkheden moeten krijgen om een teveel aan fastfood-winkels of snackbars te weren. Ook pleiten ze voor het invoeren van een suikertaks, verlaging van de btw op gezond eten, zoals fruit en groenten, en een verbod op reclame voor ongezond voedsel. </a:t>
            </a:r>
            <a:r>
              <a:rPr lang="nl-NL" sz="1900" b="1" u="sng" dirty="0">
                <a:solidFill>
                  <a:srgbClr val="133E73"/>
                </a:solidFill>
                <a:latin typeface="Segoe UI" panose="020B0502040204020203" pitchFamily="34" charset="0"/>
                <a:ea typeface="Calibri" panose="020F0502020204030204" pitchFamily="34" charset="0"/>
                <a:cs typeface="Segoe UI" panose="020B0502040204020203" pitchFamily="34" charset="0"/>
                <a:hlinkClick r:id="rId3"/>
              </a:rPr>
              <a:t>Het gehele rapport vind je hier</a:t>
            </a:r>
            <a:r>
              <a:rPr lang="nl-NL" sz="1900" dirty="0">
                <a:solidFill>
                  <a:srgbClr val="424242"/>
                </a:solidFill>
                <a:latin typeface="Segoe UI" panose="020B0502040204020203" pitchFamily="34" charset="0"/>
                <a:ea typeface="Calibri" panose="020F0502020204030204" pitchFamily="34" charset="0"/>
              </a:rPr>
              <a:t>.</a:t>
            </a:r>
            <a:endParaRPr lang="nl-NL" sz="1900" dirty="0">
              <a:latin typeface="Calibri" panose="020F0502020204030204" pitchFamily="34" charset="0"/>
              <a:ea typeface="Calibri" panose="020F0502020204030204" pitchFamily="34"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pPr defTabSz="964418">
              <a:defRPr/>
            </a:pPr>
            <a:fld id="{8530193B-564F-4854-8A52-728F3FB19C85}" type="slidenum">
              <a:rPr lang="en-US">
                <a:solidFill>
                  <a:prstClr val="black"/>
                </a:solidFill>
                <a:latin typeface="Calibri" panose="020F0502020204030204"/>
              </a:rPr>
              <a:pPr defTabSz="964418">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1111182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t>De doelstellingen van de overheid zijn ambitieus: in 2040 leven alle Nederlanders ten minste 5 jaar langer in goede gezondheid. Daarnaast zijn de gezondheidsverschillen tussen de laagste en hoogste sociaaleconomische groepen met 30% afgenomen. Om deze doelen te realiseren moet leefstijladvisering een prominente en vanzelfsprekend onderdeel van ons zorgaanbod worden. Dit kan alleen maar als leefstijladvisering ook financieel wordt gewaardeerd in ons zorgsysteem. </a:t>
            </a:r>
          </a:p>
        </p:txBody>
      </p:sp>
    </p:spTree>
    <p:extLst>
      <p:ext uri="{BB962C8B-B14F-4D97-AF65-F5344CB8AC3E}">
        <p14:creationId xmlns:p14="http://schemas.microsoft.com/office/powerpoint/2010/main" val="35240479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Welke kosten kunnen we besparen voor Nederland?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07B7-DF11-4A34-A965-DEDC01388B53}"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542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Daarbij verstaan wij onder de leefstijl onder andere voeding, beweging, slaaphygiëne, omgaan met stress, bioritme, rook- en drinkgedrag, motivatie en sociale verbondenheid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442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buFont typeface="Arial" panose="020B0604020202020204" pitchFamily="34" charset="0"/>
              <a:buChar char="•"/>
            </a:pPr>
            <a:r>
              <a:rPr lang="nl-NL" b="0" i="0" dirty="0">
                <a:solidFill>
                  <a:srgbClr val="000000"/>
                </a:solidFill>
                <a:effectLst/>
                <a:latin typeface="RijksoverheidSans"/>
              </a:rPr>
              <a:t>Universele preventie </a:t>
            </a:r>
            <a:r>
              <a:rPr lang="nl-NL" b="0" i="0" dirty="0">
                <a:solidFill>
                  <a:srgbClr val="3A343A"/>
                </a:solidFill>
                <a:effectLst/>
                <a:latin typeface="Europa"/>
              </a:rPr>
              <a:t>(ook wel: primaire en collectieve preventie) </a:t>
            </a:r>
            <a:r>
              <a:rPr lang="nl-NL" b="0" i="0" dirty="0">
                <a:solidFill>
                  <a:srgbClr val="000000"/>
                </a:solidFill>
                <a:effectLst/>
                <a:latin typeface="RijksoverheidSans"/>
              </a:rPr>
              <a:t>richt zich op de </a:t>
            </a:r>
            <a:r>
              <a:rPr lang="nl-NL" b="1" i="0" dirty="0">
                <a:solidFill>
                  <a:srgbClr val="000000"/>
                </a:solidFill>
                <a:effectLst/>
                <a:latin typeface="RijksoverheidSans"/>
              </a:rPr>
              <a:t>totale gezonde bevolking </a:t>
            </a:r>
            <a:r>
              <a:rPr lang="nl-NL" b="0" i="0" dirty="0">
                <a:solidFill>
                  <a:srgbClr val="000000"/>
                </a:solidFill>
                <a:effectLst/>
                <a:latin typeface="RijksoverheidSans"/>
              </a:rPr>
              <a:t>(of delen daarvan) en bevordert en beschermt actief de gezondheid van de bevolking;</a:t>
            </a:r>
          </a:p>
          <a:p>
            <a:pPr lvl="1"/>
            <a:r>
              <a:rPr lang="nl-NL" dirty="0">
                <a:solidFill>
                  <a:srgbClr val="000000"/>
                </a:solidFill>
                <a:latin typeface="RijksoverheidSans"/>
              </a:rPr>
              <a:t>Gezondheidsbescherming: Wet en handhaving/verplichting: Sigarettenaccijns, minder zout in voeding</a:t>
            </a:r>
          </a:p>
          <a:p>
            <a:pPr lvl="1"/>
            <a:r>
              <a:rPr lang="nl-NL" b="0" i="0" dirty="0">
                <a:solidFill>
                  <a:srgbClr val="000000"/>
                </a:solidFill>
                <a:effectLst/>
                <a:latin typeface="RijksoverheidSans"/>
              </a:rPr>
              <a:t>Gezondheidsbevordering: Voorlichting</a:t>
            </a:r>
          </a:p>
          <a:p>
            <a:pPr algn="l">
              <a:buFont typeface="Arial" panose="020B0604020202020204" pitchFamily="34" charset="0"/>
              <a:buChar char="•"/>
            </a:pPr>
            <a:r>
              <a:rPr lang="nl-NL" b="0" i="0" u="none" strike="noStrike" dirty="0">
                <a:solidFill>
                  <a:srgbClr val="000000"/>
                </a:solidFill>
                <a:effectLst/>
                <a:latin typeface="RijksoverheidSans"/>
              </a:rPr>
              <a:t>Selectieve preventie</a:t>
            </a:r>
            <a:r>
              <a:rPr lang="nl-NL" b="0" i="0" dirty="0">
                <a:solidFill>
                  <a:srgbClr val="000000"/>
                </a:solidFill>
                <a:effectLst/>
                <a:latin typeface="RijksoverheidSans"/>
              </a:rPr>
              <a:t> richt zich op bevolkingsgroepen met een </a:t>
            </a:r>
            <a:r>
              <a:rPr lang="nl-NL" b="1" i="0" dirty="0">
                <a:solidFill>
                  <a:srgbClr val="000000"/>
                </a:solidFill>
                <a:effectLst/>
                <a:latin typeface="RijksoverheidSans"/>
              </a:rPr>
              <a:t>verhoogd risico</a:t>
            </a:r>
            <a:r>
              <a:rPr lang="nl-NL" b="0" i="0" dirty="0">
                <a:solidFill>
                  <a:srgbClr val="000000"/>
                </a:solidFill>
                <a:effectLst/>
                <a:latin typeface="RijksoverheidSans"/>
              </a:rPr>
              <a:t> en voorkomt dat personen met één of meerdere risicofactoren (determinanten) voor een bepaalde aandoening daadwerkelijk ziek worden;</a:t>
            </a:r>
          </a:p>
          <a:p>
            <a:pPr lvl="1"/>
            <a:r>
              <a:rPr lang="nl-NL" b="0" i="0" dirty="0">
                <a:solidFill>
                  <a:srgbClr val="000000"/>
                </a:solidFill>
                <a:effectLst/>
                <a:latin typeface="RijksoverheidSans"/>
              </a:rPr>
              <a:t>Bevolkingsonderzoek/screening: vrouwen en borstkanker, darmkanker</a:t>
            </a:r>
          </a:p>
          <a:p>
            <a:pPr lvl="1"/>
            <a:r>
              <a:rPr lang="nl-NL" b="0" i="0" dirty="0">
                <a:solidFill>
                  <a:srgbClr val="000000"/>
                </a:solidFill>
                <a:effectLst/>
                <a:latin typeface="RijksoverheidSans"/>
              </a:rPr>
              <a:t>Gezondheidsbevordering: Kinderen met ouders met psychische problemen hebben verhoogde kans op zelfde problematiek (2/3 voor 35</a:t>
            </a:r>
            <a:r>
              <a:rPr lang="nl-NL" b="0" i="0" baseline="30000" dirty="0">
                <a:solidFill>
                  <a:srgbClr val="000000"/>
                </a:solidFill>
                <a:effectLst/>
                <a:latin typeface="RijksoverheidSans"/>
              </a:rPr>
              <a:t>e</a:t>
            </a:r>
            <a:r>
              <a:rPr lang="nl-NL" b="0" i="0" dirty="0">
                <a:solidFill>
                  <a:srgbClr val="000000"/>
                </a:solidFill>
                <a:effectLst/>
                <a:latin typeface="RijksoverheidSans"/>
              </a:rPr>
              <a:t>)</a:t>
            </a:r>
          </a:p>
          <a:p>
            <a:pPr algn="l">
              <a:buFont typeface="Arial" panose="020B0604020202020204" pitchFamily="34" charset="0"/>
              <a:buChar char="•"/>
            </a:pPr>
            <a:r>
              <a:rPr lang="nl-NL" b="0" i="0" u="none" strike="noStrike" dirty="0">
                <a:solidFill>
                  <a:srgbClr val="000000"/>
                </a:solidFill>
                <a:effectLst/>
                <a:latin typeface="RijksoverheidSans"/>
              </a:rPr>
              <a:t>Geïndiceerde preventie</a:t>
            </a:r>
            <a:r>
              <a:rPr lang="nl-NL" b="0" i="0" dirty="0">
                <a:solidFill>
                  <a:srgbClr val="000000"/>
                </a:solidFill>
                <a:effectLst/>
                <a:latin typeface="RijksoverheidSans"/>
              </a:rPr>
              <a:t> richt zich op mensen met </a:t>
            </a:r>
            <a:r>
              <a:rPr lang="nl-NL" b="1" i="0" dirty="0">
                <a:solidFill>
                  <a:srgbClr val="000000"/>
                </a:solidFill>
                <a:effectLst/>
                <a:latin typeface="RijksoverheidSans"/>
              </a:rPr>
              <a:t>beginnende klachten </a:t>
            </a:r>
            <a:r>
              <a:rPr lang="nl-NL" b="0" i="0" dirty="0">
                <a:solidFill>
                  <a:srgbClr val="000000"/>
                </a:solidFill>
                <a:effectLst/>
                <a:latin typeface="RijksoverheidSans"/>
              </a:rPr>
              <a:t>en voorkomt dat beginnende klachten verergeren tot een aandoening;</a:t>
            </a:r>
          </a:p>
          <a:p>
            <a:pPr lvl="1"/>
            <a:r>
              <a:rPr lang="nl-NL" dirty="0">
                <a:solidFill>
                  <a:srgbClr val="000000"/>
                </a:solidFill>
                <a:latin typeface="RijksoverheidSans"/>
              </a:rPr>
              <a:t>Gezondheidsbehandeling: Toe te schrijven aan 1 persoon: patiënt bij huisarts advies om te stoppen met roken</a:t>
            </a:r>
            <a:endParaRPr lang="nl-NL" b="0" i="0" dirty="0">
              <a:solidFill>
                <a:srgbClr val="000000"/>
              </a:solidFill>
              <a:effectLst/>
              <a:latin typeface="RijksoverheidSans"/>
            </a:endParaRPr>
          </a:p>
          <a:p>
            <a:pPr algn="l">
              <a:buFont typeface="Arial" panose="020B0604020202020204" pitchFamily="34" charset="0"/>
              <a:buChar char="•"/>
            </a:pPr>
            <a:r>
              <a:rPr lang="nl-NL" b="0" i="0" dirty="0" err="1">
                <a:solidFill>
                  <a:srgbClr val="000000"/>
                </a:solidFill>
                <a:effectLst/>
                <a:latin typeface="RijksoverheidSans"/>
              </a:rPr>
              <a:t>Zorggerelateerde</a:t>
            </a:r>
            <a:r>
              <a:rPr lang="nl-NL" b="0" i="0" dirty="0">
                <a:solidFill>
                  <a:srgbClr val="000000"/>
                </a:solidFill>
                <a:effectLst/>
                <a:latin typeface="RijksoverheidSans"/>
              </a:rPr>
              <a:t> preventie richt zich op mensen met </a:t>
            </a:r>
            <a:r>
              <a:rPr lang="nl-NL" b="1" i="0" dirty="0">
                <a:solidFill>
                  <a:srgbClr val="000000"/>
                </a:solidFill>
                <a:effectLst/>
                <a:latin typeface="RijksoverheidSans"/>
              </a:rPr>
              <a:t>een ziekte of aandoening </a:t>
            </a:r>
            <a:r>
              <a:rPr lang="nl-NL" b="0" i="0" dirty="0">
                <a:solidFill>
                  <a:srgbClr val="000000"/>
                </a:solidFill>
                <a:effectLst/>
                <a:latin typeface="RijksoverheidSans"/>
              </a:rPr>
              <a:t>en voorkomt dat een bestaande aandoening leidt tot complicaties, beperkingen, een lagere kwaliteit van leven of sterfte.</a:t>
            </a:r>
          </a:p>
          <a:p>
            <a:pPr lvl="1"/>
            <a:r>
              <a:rPr lang="nl-NL" dirty="0">
                <a:solidFill>
                  <a:srgbClr val="000000"/>
                </a:solidFill>
                <a:latin typeface="RijksoverheidSans"/>
              </a:rPr>
              <a:t>Na operatie </a:t>
            </a:r>
            <a:r>
              <a:rPr lang="nl-NL" dirty="0" err="1">
                <a:solidFill>
                  <a:srgbClr val="000000"/>
                </a:solidFill>
                <a:latin typeface="RijksoverheidSans"/>
              </a:rPr>
              <a:t>bijv</a:t>
            </a:r>
            <a:r>
              <a:rPr lang="nl-NL" dirty="0">
                <a:solidFill>
                  <a:srgbClr val="000000"/>
                </a:solidFill>
                <a:latin typeface="RijksoverheidSans"/>
              </a:rPr>
              <a:t> hart: meer bewegen om herhaling te voorkomen: GLI, K2O</a:t>
            </a:r>
            <a:endParaRPr lang="nl-NL" b="0" i="0" dirty="0">
              <a:solidFill>
                <a:srgbClr val="000000"/>
              </a:solidFill>
              <a:effectLst/>
              <a:latin typeface="RijksoverheidSans"/>
            </a:endParaRPr>
          </a:p>
          <a:p>
            <a:endParaRPr lang="nl-NL" altLang="nl-NL" dirty="0"/>
          </a:p>
        </p:txBody>
      </p:sp>
    </p:spTree>
    <p:extLst>
      <p:ext uri="{BB962C8B-B14F-4D97-AF65-F5344CB8AC3E}">
        <p14:creationId xmlns:p14="http://schemas.microsoft.com/office/powerpoint/2010/main" val="1825181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buFont typeface="Arial" panose="020B0604020202020204" pitchFamily="34" charset="0"/>
              <a:buChar char="•"/>
            </a:pPr>
            <a:r>
              <a:rPr lang="nl-NL" b="0" i="0" dirty="0">
                <a:solidFill>
                  <a:srgbClr val="000000"/>
                </a:solidFill>
                <a:effectLst/>
                <a:latin typeface="RijksoverheidSans"/>
              </a:rPr>
              <a:t>Universele preventie </a:t>
            </a:r>
            <a:r>
              <a:rPr lang="nl-NL" b="0" i="0" dirty="0">
                <a:solidFill>
                  <a:srgbClr val="3A343A"/>
                </a:solidFill>
                <a:effectLst/>
                <a:latin typeface="Europa"/>
              </a:rPr>
              <a:t>(ook wel: primaire en collectieve preventie) </a:t>
            </a:r>
            <a:r>
              <a:rPr lang="nl-NL" b="0" i="0" dirty="0">
                <a:solidFill>
                  <a:srgbClr val="000000"/>
                </a:solidFill>
                <a:effectLst/>
                <a:latin typeface="RijksoverheidSans"/>
              </a:rPr>
              <a:t>richt zich op de </a:t>
            </a:r>
            <a:r>
              <a:rPr lang="nl-NL" b="1" i="0" dirty="0">
                <a:solidFill>
                  <a:srgbClr val="000000"/>
                </a:solidFill>
                <a:effectLst/>
                <a:latin typeface="RijksoverheidSans"/>
              </a:rPr>
              <a:t>totale gezonde bevolking </a:t>
            </a:r>
            <a:r>
              <a:rPr lang="nl-NL" b="0" i="0" dirty="0">
                <a:solidFill>
                  <a:srgbClr val="000000"/>
                </a:solidFill>
                <a:effectLst/>
                <a:latin typeface="RijksoverheidSans"/>
              </a:rPr>
              <a:t>(of delen daarvan) en bevordert en beschermt actief de gezondheid van de bevolking;</a:t>
            </a:r>
          </a:p>
          <a:p>
            <a:pPr lvl="1"/>
            <a:r>
              <a:rPr lang="nl-NL" dirty="0">
                <a:solidFill>
                  <a:srgbClr val="000000"/>
                </a:solidFill>
                <a:latin typeface="RijksoverheidSans"/>
              </a:rPr>
              <a:t>Gezondheidsbescherming: Wet en handhaving/verplichting: Sigarettenaccijns, minder zout in voeding</a:t>
            </a:r>
          </a:p>
          <a:p>
            <a:pPr lvl="1"/>
            <a:r>
              <a:rPr lang="nl-NL" b="0" i="0" dirty="0">
                <a:solidFill>
                  <a:srgbClr val="000000"/>
                </a:solidFill>
                <a:effectLst/>
                <a:latin typeface="RijksoverheidSans"/>
              </a:rPr>
              <a:t>Gezondheidsbevordering: Voorlichting</a:t>
            </a:r>
          </a:p>
          <a:p>
            <a:pPr algn="l">
              <a:buFont typeface="Arial" panose="020B0604020202020204" pitchFamily="34" charset="0"/>
              <a:buChar char="•"/>
            </a:pPr>
            <a:r>
              <a:rPr lang="nl-NL" b="0" i="0" u="none" strike="noStrike" dirty="0">
                <a:solidFill>
                  <a:srgbClr val="000000"/>
                </a:solidFill>
                <a:effectLst/>
                <a:latin typeface="RijksoverheidSans"/>
              </a:rPr>
              <a:t>Selectieve preventie</a:t>
            </a:r>
            <a:r>
              <a:rPr lang="nl-NL" b="0" i="0" dirty="0">
                <a:solidFill>
                  <a:srgbClr val="000000"/>
                </a:solidFill>
                <a:effectLst/>
                <a:latin typeface="RijksoverheidSans"/>
              </a:rPr>
              <a:t> richt zich op bevolkingsgroepen met een </a:t>
            </a:r>
            <a:r>
              <a:rPr lang="nl-NL" b="1" i="0" dirty="0">
                <a:solidFill>
                  <a:srgbClr val="000000"/>
                </a:solidFill>
                <a:effectLst/>
                <a:latin typeface="RijksoverheidSans"/>
              </a:rPr>
              <a:t>verhoogd risico</a:t>
            </a:r>
            <a:r>
              <a:rPr lang="nl-NL" b="0" i="0" dirty="0">
                <a:solidFill>
                  <a:srgbClr val="000000"/>
                </a:solidFill>
                <a:effectLst/>
                <a:latin typeface="RijksoverheidSans"/>
              </a:rPr>
              <a:t> en voorkomt dat personen met één of meerdere risicofactoren (determinanten) voor een bepaalde aandoening daadwerkelijk ziek worden;</a:t>
            </a:r>
          </a:p>
          <a:p>
            <a:pPr lvl="1"/>
            <a:r>
              <a:rPr lang="nl-NL" b="0" i="0" dirty="0">
                <a:solidFill>
                  <a:srgbClr val="000000"/>
                </a:solidFill>
                <a:effectLst/>
                <a:latin typeface="RijksoverheidSans"/>
              </a:rPr>
              <a:t>Bevolkingsonderzoek/screening: vrouwen en borstkanker, darmkanker</a:t>
            </a:r>
          </a:p>
          <a:p>
            <a:pPr lvl="1"/>
            <a:r>
              <a:rPr lang="nl-NL" b="0" i="0" dirty="0">
                <a:solidFill>
                  <a:srgbClr val="000000"/>
                </a:solidFill>
                <a:effectLst/>
                <a:latin typeface="RijksoverheidSans"/>
              </a:rPr>
              <a:t>Gezondheidsbevordering: Kinderen met ouders met psychische problemen hebben verhoogde kans op zelfde problematiek (2/3 voor 35</a:t>
            </a:r>
            <a:r>
              <a:rPr lang="nl-NL" b="0" i="0" baseline="30000" dirty="0">
                <a:solidFill>
                  <a:srgbClr val="000000"/>
                </a:solidFill>
                <a:effectLst/>
                <a:latin typeface="RijksoverheidSans"/>
              </a:rPr>
              <a:t>e</a:t>
            </a:r>
            <a:r>
              <a:rPr lang="nl-NL" b="0" i="0" dirty="0">
                <a:solidFill>
                  <a:srgbClr val="000000"/>
                </a:solidFill>
                <a:effectLst/>
                <a:latin typeface="RijksoverheidSans"/>
              </a:rPr>
              <a:t>)</a:t>
            </a:r>
          </a:p>
          <a:p>
            <a:pPr algn="l">
              <a:buFont typeface="Arial" panose="020B0604020202020204" pitchFamily="34" charset="0"/>
              <a:buChar char="•"/>
            </a:pPr>
            <a:r>
              <a:rPr lang="nl-NL" b="0" i="0" u="none" strike="noStrike" dirty="0">
                <a:solidFill>
                  <a:srgbClr val="000000"/>
                </a:solidFill>
                <a:effectLst/>
                <a:latin typeface="RijksoverheidSans"/>
              </a:rPr>
              <a:t>Geïndiceerde preventie</a:t>
            </a:r>
            <a:r>
              <a:rPr lang="nl-NL" b="0" i="0" dirty="0">
                <a:solidFill>
                  <a:srgbClr val="000000"/>
                </a:solidFill>
                <a:effectLst/>
                <a:latin typeface="RijksoverheidSans"/>
              </a:rPr>
              <a:t> richt zich op mensen met </a:t>
            </a:r>
            <a:r>
              <a:rPr lang="nl-NL" b="1" i="0" dirty="0">
                <a:solidFill>
                  <a:srgbClr val="000000"/>
                </a:solidFill>
                <a:effectLst/>
                <a:latin typeface="RijksoverheidSans"/>
              </a:rPr>
              <a:t>beginnende klachten </a:t>
            </a:r>
            <a:r>
              <a:rPr lang="nl-NL" b="0" i="0" dirty="0">
                <a:solidFill>
                  <a:srgbClr val="000000"/>
                </a:solidFill>
                <a:effectLst/>
                <a:latin typeface="RijksoverheidSans"/>
              </a:rPr>
              <a:t>en voorkomt dat beginnende klachten verergeren tot een aandoening;</a:t>
            </a:r>
          </a:p>
          <a:p>
            <a:pPr lvl="1"/>
            <a:r>
              <a:rPr lang="nl-NL" dirty="0">
                <a:solidFill>
                  <a:srgbClr val="000000"/>
                </a:solidFill>
                <a:latin typeface="RijksoverheidSans"/>
              </a:rPr>
              <a:t>Gezondheidsbehandeling: Toe te schrijven aan 1 persoon: patiënt bij huisarts advies om te stoppen met roken</a:t>
            </a:r>
            <a:endParaRPr lang="nl-NL" b="0" i="0" dirty="0">
              <a:solidFill>
                <a:srgbClr val="000000"/>
              </a:solidFill>
              <a:effectLst/>
              <a:latin typeface="RijksoverheidSans"/>
            </a:endParaRPr>
          </a:p>
          <a:p>
            <a:pPr algn="l">
              <a:buFont typeface="Arial" panose="020B0604020202020204" pitchFamily="34" charset="0"/>
              <a:buChar char="•"/>
            </a:pPr>
            <a:r>
              <a:rPr lang="nl-NL" b="0" i="0" dirty="0" err="1">
                <a:solidFill>
                  <a:srgbClr val="000000"/>
                </a:solidFill>
                <a:effectLst/>
                <a:latin typeface="RijksoverheidSans"/>
              </a:rPr>
              <a:t>Zorggerelateerde</a:t>
            </a:r>
            <a:r>
              <a:rPr lang="nl-NL" b="0" i="0" dirty="0">
                <a:solidFill>
                  <a:srgbClr val="000000"/>
                </a:solidFill>
                <a:effectLst/>
                <a:latin typeface="RijksoverheidSans"/>
              </a:rPr>
              <a:t> preventie richt zich op mensen met </a:t>
            </a:r>
            <a:r>
              <a:rPr lang="nl-NL" b="1" i="0" dirty="0">
                <a:solidFill>
                  <a:srgbClr val="000000"/>
                </a:solidFill>
                <a:effectLst/>
                <a:latin typeface="RijksoverheidSans"/>
              </a:rPr>
              <a:t>een ziekte of aandoening </a:t>
            </a:r>
            <a:r>
              <a:rPr lang="nl-NL" b="0" i="0" dirty="0">
                <a:solidFill>
                  <a:srgbClr val="000000"/>
                </a:solidFill>
                <a:effectLst/>
                <a:latin typeface="RijksoverheidSans"/>
              </a:rPr>
              <a:t>en voorkomt dat een bestaande aandoening leidt tot complicaties, beperkingen, een lagere kwaliteit van leven of sterfte.</a:t>
            </a:r>
          </a:p>
          <a:p>
            <a:pPr lvl="1"/>
            <a:r>
              <a:rPr lang="nl-NL" dirty="0">
                <a:solidFill>
                  <a:srgbClr val="000000"/>
                </a:solidFill>
                <a:latin typeface="RijksoverheidSans"/>
              </a:rPr>
              <a:t>Na operatie </a:t>
            </a:r>
            <a:r>
              <a:rPr lang="nl-NL" dirty="0" err="1">
                <a:solidFill>
                  <a:srgbClr val="000000"/>
                </a:solidFill>
                <a:latin typeface="RijksoverheidSans"/>
              </a:rPr>
              <a:t>bijv</a:t>
            </a:r>
            <a:r>
              <a:rPr lang="nl-NL" dirty="0">
                <a:solidFill>
                  <a:srgbClr val="000000"/>
                </a:solidFill>
                <a:latin typeface="RijksoverheidSans"/>
              </a:rPr>
              <a:t> hart: meer bewegen om herhaling te voorkomen: GLI, K2O</a:t>
            </a:r>
            <a:endParaRPr lang="nl-NL" b="0" i="0" dirty="0">
              <a:solidFill>
                <a:srgbClr val="000000"/>
              </a:solidFill>
              <a:effectLst/>
              <a:latin typeface="RijksoverheidSans"/>
            </a:endParaRPr>
          </a:p>
          <a:p>
            <a:endParaRPr lang="nl-NL" altLang="nl-NL" dirty="0"/>
          </a:p>
        </p:txBody>
      </p:sp>
    </p:spTree>
    <p:extLst>
      <p:ext uri="{BB962C8B-B14F-4D97-AF65-F5344CB8AC3E}">
        <p14:creationId xmlns:p14="http://schemas.microsoft.com/office/powerpoint/2010/main" val="472301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dirty="0"/>
              <a:t>We zien steeds meer rookvrije sportverenigingen, gezonde scholen en bijna alle gemeenten hebben een buurtsport- of cultuurcoach in dienst die belangrijk werk levert bij het verbinden van sectoren aan elkaar. Het ministerie van VWS heeft de afgelopen maanden samen met de VNG en VSG gezocht naar een manier om de beschikbare middelen rondom preventie, sport en bewegen meer te bundelen. </a:t>
            </a:r>
          </a:p>
          <a:p>
            <a:r>
              <a:rPr lang="nl-NL" dirty="0"/>
              <a:t>Reikwijdte specifieke uitkering ten behoeve van het bevorderen van de gezondheid, sport- en beweegstimulering, cultuurparticipatie en sociale basis: De regeling richt zich op thema's en programma's die voor alle gemeenten ter beschikking komen. We bekijken daarbij vooralsnog de mogelijkheden voor de volgende programma’s:</a:t>
            </a:r>
          </a:p>
          <a:p>
            <a:pPr marL="171450" indent="-171450">
              <a:buFont typeface="Arial" panose="020B0604020202020204" pitchFamily="34" charset="0"/>
              <a:buChar char="•"/>
            </a:pPr>
            <a:r>
              <a:rPr lang="nl-NL" dirty="0"/>
              <a:t>Aanpak Overgewicht </a:t>
            </a:r>
          </a:p>
          <a:p>
            <a:pPr marL="171450" indent="-171450">
              <a:buFont typeface="Arial" panose="020B0604020202020204" pitchFamily="34" charset="0"/>
              <a:buChar char="•"/>
            </a:pPr>
            <a:r>
              <a:rPr lang="nl-NL" dirty="0"/>
              <a:t>Aanpak Valpreventie </a:t>
            </a:r>
          </a:p>
          <a:p>
            <a:pPr marL="171450" indent="-171450">
              <a:buFont typeface="Arial" panose="020B0604020202020204" pitchFamily="34" charset="0"/>
              <a:buChar char="•"/>
            </a:pPr>
            <a:r>
              <a:rPr lang="nl-NL" dirty="0"/>
              <a:t>Lokale en regionale aanpak preventie (o.a. coördinerende werkzaamheden) </a:t>
            </a:r>
          </a:p>
          <a:p>
            <a:pPr marL="171450" indent="-171450">
              <a:buFont typeface="Arial" panose="020B0604020202020204" pitchFamily="34" charset="0"/>
              <a:buChar char="•"/>
            </a:pPr>
            <a:r>
              <a:rPr lang="nl-NL" dirty="0"/>
              <a:t>Mentale Gezondheid </a:t>
            </a:r>
          </a:p>
          <a:p>
            <a:pPr marL="171450" indent="-171450">
              <a:buFont typeface="Arial" panose="020B0604020202020204" pitchFamily="34" charset="0"/>
              <a:buChar char="•"/>
            </a:pPr>
            <a:r>
              <a:rPr lang="nl-NL" dirty="0"/>
              <a:t>Leefomgeving </a:t>
            </a:r>
          </a:p>
          <a:p>
            <a:pPr marL="171450" indent="-171450">
              <a:buFont typeface="Arial" panose="020B0604020202020204" pitchFamily="34" charset="0"/>
              <a:buChar char="•"/>
            </a:pPr>
            <a:r>
              <a:rPr lang="nl-NL" dirty="0"/>
              <a:t>Alcoholpreventie </a:t>
            </a:r>
          </a:p>
          <a:p>
            <a:pPr marL="171450" indent="-171450">
              <a:buFont typeface="Arial" panose="020B0604020202020204" pitchFamily="34" charset="0"/>
              <a:buChar char="•"/>
            </a:pPr>
            <a:r>
              <a:rPr lang="nl-NL" dirty="0"/>
              <a:t>Versterken sociale basis </a:t>
            </a:r>
          </a:p>
          <a:p>
            <a:pPr marL="171450" indent="-171450">
              <a:buFont typeface="Arial" panose="020B0604020202020204" pitchFamily="34" charset="0"/>
              <a:buChar char="•"/>
            </a:pPr>
            <a:r>
              <a:rPr lang="nl-NL" dirty="0"/>
              <a:t>Mantelzorg </a:t>
            </a:r>
          </a:p>
          <a:p>
            <a:pPr marL="171450" indent="-171450">
              <a:buFont typeface="Arial" panose="020B0604020202020204" pitchFamily="34" charset="0"/>
              <a:buChar char="•"/>
            </a:pPr>
            <a:r>
              <a:rPr lang="nl-NL" dirty="0" err="1"/>
              <a:t>Één</a:t>
            </a:r>
            <a:r>
              <a:rPr lang="nl-NL" dirty="0"/>
              <a:t> tegen Eenzaamheid </a:t>
            </a:r>
          </a:p>
          <a:p>
            <a:pPr marL="171450" indent="-171450">
              <a:buFont typeface="Arial" panose="020B0604020202020204" pitchFamily="34" charset="0"/>
              <a:buChar char="•"/>
            </a:pPr>
            <a:r>
              <a:rPr lang="nl-NL" dirty="0"/>
              <a:t>Welzijn op Recept</a:t>
            </a:r>
          </a:p>
          <a:p>
            <a:pPr marL="0" indent="0">
              <a:buFont typeface="Arial" panose="020B0604020202020204" pitchFamily="34" charset="0"/>
              <a:buNone/>
            </a:pPr>
            <a:r>
              <a:rPr lang="nl-NL" dirty="0"/>
              <a:t>Nieuwe programma’s in regeerakkoord: Zo blijven we ons inzetten op de aanpak tegen overgewicht, roken en alcohol en zijn we voornemens om dit aan te vullen met een inzet op de mentale gezondheid van inwoners en een groene en beweegvriendelijke leefomgeving. Opzet en coördinatie van de aanpak, opsporing en screening en het aanbieden van valpreventieprogramma’s. Om de implementatie van de maatregel te ondersteunen komt er een Landelijk Programmaplan Valpreventie.</a:t>
            </a:r>
          </a:p>
          <a:p>
            <a:pPr marL="0" indent="0">
              <a:buFont typeface="Arial" panose="020B0604020202020204" pitchFamily="34" charset="0"/>
              <a:buNone/>
            </a:pPr>
            <a:endParaRPr lang="nl-NL" altLang="nl-NL" dirty="0"/>
          </a:p>
          <a:p>
            <a:pPr marL="0" indent="0">
              <a:buFont typeface="Arial" panose="020B0604020202020204" pitchFamily="34" charset="0"/>
              <a:buNone/>
            </a:pPr>
            <a:r>
              <a:rPr lang="nl-NL" altLang="nl-NL" dirty="0"/>
              <a:t>file:///C:/Users/rogie/OneDrive/Documenten/CareForCure/A.%20Aanvraag%201081200%20gemeente%20subsidies.pdf </a:t>
            </a:r>
          </a:p>
        </p:txBody>
      </p:sp>
    </p:spTree>
    <p:extLst>
      <p:ext uri="{BB962C8B-B14F-4D97-AF65-F5344CB8AC3E}">
        <p14:creationId xmlns:p14="http://schemas.microsoft.com/office/powerpoint/2010/main" val="272054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buFont typeface="Arial" panose="020B0604020202020204" pitchFamily="34" charset="0"/>
              <a:buChar char="•"/>
            </a:pPr>
            <a:r>
              <a:rPr lang="nl-NL" b="0" i="0" dirty="0">
                <a:solidFill>
                  <a:srgbClr val="000000"/>
                </a:solidFill>
                <a:effectLst/>
                <a:latin typeface="RijksoverheidSans"/>
              </a:rPr>
              <a:t>Universele preventie </a:t>
            </a:r>
            <a:r>
              <a:rPr lang="nl-NL" b="0" i="0" dirty="0">
                <a:solidFill>
                  <a:srgbClr val="3A343A"/>
                </a:solidFill>
                <a:effectLst/>
                <a:latin typeface="Europa"/>
              </a:rPr>
              <a:t>(ook wel: primaire en collectieve preventie) </a:t>
            </a:r>
            <a:r>
              <a:rPr lang="nl-NL" b="0" i="0" dirty="0">
                <a:solidFill>
                  <a:srgbClr val="000000"/>
                </a:solidFill>
                <a:effectLst/>
                <a:latin typeface="RijksoverheidSans"/>
              </a:rPr>
              <a:t>richt zich op de </a:t>
            </a:r>
            <a:r>
              <a:rPr lang="nl-NL" b="1" i="0" dirty="0">
                <a:solidFill>
                  <a:srgbClr val="000000"/>
                </a:solidFill>
                <a:effectLst/>
                <a:latin typeface="RijksoverheidSans"/>
              </a:rPr>
              <a:t>totale gezonde bevolking </a:t>
            </a:r>
            <a:r>
              <a:rPr lang="nl-NL" b="0" i="0" dirty="0">
                <a:solidFill>
                  <a:srgbClr val="000000"/>
                </a:solidFill>
                <a:effectLst/>
                <a:latin typeface="RijksoverheidSans"/>
              </a:rPr>
              <a:t>(of delen daarvan) en bevordert en beschermt actief de gezondheid van de bevolking;</a:t>
            </a:r>
          </a:p>
          <a:p>
            <a:pPr lvl="1"/>
            <a:r>
              <a:rPr lang="nl-NL" dirty="0">
                <a:solidFill>
                  <a:srgbClr val="000000"/>
                </a:solidFill>
                <a:latin typeface="RijksoverheidSans"/>
              </a:rPr>
              <a:t>Gezondheidsbescherming: Wet en handhaving/verplichting: Sigarettenaccijns, minder zout in voeding</a:t>
            </a:r>
          </a:p>
          <a:p>
            <a:pPr lvl="1"/>
            <a:r>
              <a:rPr lang="nl-NL" b="0" i="0" dirty="0">
                <a:solidFill>
                  <a:srgbClr val="000000"/>
                </a:solidFill>
                <a:effectLst/>
                <a:latin typeface="RijksoverheidSans"/>
              </a:rPr>
              <a:t>Gezondheidsbevordering: Voorlichting</a:t>
            </a:r>
          </a:p>
          <a:p>
            <a:pPr algn="l">
              <a:buFont typeface="Arial" panose="020B0604020202020204" pitchFamily="34" charset="0"/>
              <a:buChar char="•"/>
            </a:pPr>
            <a:r>
              <a:rPr lang="nl-NL" b="0" i="0" u="none" strike="noStrike" dirty="0">
                <a:solidFill>
                  <a:srgbClr val="000000"/>
                </a:solidFill>
                <a:effectLst/>
                <a:latin typeface="RijksoverheidSans"/>
              </a:rPr>
              <a:t>Selectieve preventie</a:t>
            </a:r>
            <a:r>
              <a:rPr lang="nl-NL" b="0" i="0" dirty="0">
                <a:solidFill>
                  <a:srgbClr val="000000"/>
                </a:solidFill>
                <a:effectLst/>
                <a:latin typeface="RijksoverheidSans"/>
              </a:rPr>
              <a:t> richt zich op bevolkingsgroepen met een </a:t>
            </a:r>
            <a:r>
              <a:rPr lang="nl-NL" b="1" i="0" dirty="0">
                <a:solidFill>
                  <a:srgbClr val="000000"/>
                </a:solidFill>
                <a:effectLst/>
                <a:latin typeface="RijksoverheidSans"/>
              </a:rPr>
              <a:t>verhoogd risico</a:t>
            </a:r>
            <a:r>
              <a:rPr lang="nl-NL" b="0" i="0" dirty="0">
                <a:solidFill>
                  <a:srgbClr val="000000"/>
                </a:solidFill>
                <a:effectLst/>
                <a:latin typeface="RijksoverheidSans"/>
              </a:rPr>
              <a:t> en voorkomt dat personen met één of meerdere risicofactoren (determinanten) voor een bepaalde aandoening daadwerkelijk ziek worden;</a:t>
            </a:r>
          </a:p>
          <a:p>
            <a:pPr lvl="1"/>
            <a:r>
              <a:rPr lang="nl-NL" b="0" i="0" dirty="0">
                <a:solidFill>
                  <a:srgbClr val="000000"/>
                </a:solidFill>
                <a:effectLst/>
                <a:latin typeface="RijksoverheidSans"/>
              </a:rPr>
              <a:t>Bevolkingsonderzoek/screening: vrouwen en borstkanker, darmkanker</a:t>
            </a:r>
          </a:p>
          <a:p>
            <a:pPr lvl="1"/>
            <a:r>
              <a:rPr lang="nl-NL" b="0" i="0" dirty="0">
                <a:solidFill>
                  <a:srgbClr val="000000"/>
                </a:solidFill>
                <a:effectLst/>
                <a:latin typeface="RijksoverheidSans"/>
              </a:rPr>
              <a:t>Gezondheidsbevordering: Kinderen met ouders met psychische problemen hebben verhoogde kans op zelfde problematiek (2/3 voor 35</a:t>
            </a:r>
            <a:r>
              <a:rPr lang="nl-NL" b="0" i="0" baseline="30000" dirty="0">
                <a:solidFill>
                  <a:srgbClr val="000000"/>
                </a:solidFill>
                <a:effectLst/>
                <a:latin typeface="RijksoverheidSans"/>
              </a:rPr>
              <a:t>e</a:t>
            </a:r>
            <a:r>
              <a:rPr lang="nl-NL" b="0" i="0" dirty="0">
                <a:solidFill>
                  <a:srgbClr val="000000"/>
                </a:solidFill>
                <a:effectLst/>
                <a:latin typeface="RijksoverheidSans"/>
              </a:rPr>
              <a:t>)</a:t>
            </a:r>
          </a:p>
          <a:p>
            <a:pPr algn="l">
              <a:buFont typeface="Arial" panose="020B0604020202020204" pitchFamily="34" charset="0"/>
              <a:buChar char="•"/>
            </a:pPr>
            <a:r>
              <a:rPr lang="nl-NL" b="0" i="0" u="none" strike="noStrike" dirty="0">
                <a:solidFill>
                  <a:srgbClr val="000000"/>
                </a:solidFill>
                <a:effectLst/>
                <a:latin typeface="RijksoverheidSans"/>
              </a:rPr>
              <a:t>Geïndiceerde preventie</a:t>
            </a:r>
            <a:r>
              <a:rPr lang="nl-NL" b="0" i="0" dirty="0">
                <a:solidFill>
                  <a:srgbClr val="000000"/>
                </a:solidFill>
                <a:effectLst/>
                <a:latin typeface="RijksoverheidSans"/>
              </a:rPr>
              <a:t> richt zich op mensen met </a:t>
            </a:r>
            <a:r>
              <a:rPr lang="nl-NL" b="1" i="0" dirty="0">
                <a:solidFill>
                  <a:srgbClr val="000000"/>
                </a:solidFill>
                <a:effectLst/>
                <a:latin typeface="RijksoverheidSans"/>
              </a:rPr>
              <a:t>beginnende klachten </a:t>
            </a:r>
            <a:r>
              <a:rPr lang="nl-NL" b="0" i="0" dirty="0">
                <a:solidFill>
                  <a:srgbClr val="000000"/>
                </a:solidFill>
                <a:effectLst/>
                <a:latin typeface="RijksoverheidSans"/>
              </a:rPr>
              <a:t>en voorkomt dat beginnende klachten verergeren tot een aandoening;</a:t>
            </a:r>
          </a:p>
          <a:p>
            <a:pPr lvl="1"/>
            <a:r>
              <a:rPr lang="nl-NL" dirty="0">
                <a:solidFill>
                  <a:srgbClr val="000000"/>
                </a:solidFill>
                <a:latin typeface="RijksoverheidSans"/>
              </a:rPr>
              <a:t>Gezondheidsbehandeling: Toe te schrijven aan 1 persoon: patiënt bij huisarts advies om te stoppen met roken</a:t>
            </a:r>
            <a:endParaRPr lang="nl-NL" b="0" i="0" dirty="0">
              <a:solidFill>
                <a:srgbClr val="000000"/>
              </a:solidFill>
              <a:effectLst/>
              <a:latin typeface="RijksoverheidSans"/>
            </a:endParaRPr>
          </a:p>
          <a:p>
            <a:pPr algn="l">
              <a:buFont typeface="Arial" panose="020B0604020202020204" pitchFamily="34" charset="0"/>
              <a:buChar char="•"/>
            </a:pPr>
            <a:r>
              <a:rPr lang="nl-NL" b="0" i="0" dirty="0" err="1">
                <a:solidFill>
                  <a:srgbClr val="000000"/>
                </a:solidFill>
                <a:effectLst/>
                <a:latin typeface="RijksoverheidSans"/>
              </a:rPr>
              <a:t>Zorggerelateerde</a:t>
            </a:r>
            <a:r>
              <a:rPr lang="nl-NL" b="0" i="0" dirty="0">
                <a:solidFill>
                  <a:srgbClr val="000000"/>
                </a:solidFill>
                <a:effectLst/>
                <a:latin typeface="RijksoverheidSans"/>
              </a:rPr>
              <a:t> preventie richt zich op mensen met </a:t>
            </a:r>
            <a:r>
              <a:rPr lang="nl-NL" b="1" i="0" dirty="0">
                <a:solidFill>
                  <a:srgbClr val="000000"/>
                </a:solidFill>
                <a:effectLst/>
                <a:latin typeface="RijksoverheidSans"/>
              </a:rPr>
              <a:t>een ziekte of aandoening </a:t>
            </a:r>
            <a:r>
              <a:rPr lang="nl-NL" b="0" i="0" dirty="0">
                <a:solidFill>
                  <a:srgbClr val="000000"/>
                </a:solidFill>
                <a:effectLst/>
                <a:latin typeface="RijksoverheidSans"/>
              </a:rPr>
              <a:t>en voorkomt dat een bestaande aandoening leidt tot complicaties, beperkingen, een lagere kwaliteit van leven of sterfte.</a:t>
            </a:r>
          </a:p>
          <a:p>
            <a:pPr lvl="1"/>
            <a:r>
              <a:rPr lang="nl-NL" dirty="0">
                <a:solidFill>
                  <a:srgbClr val="000000"/>
                </a:solidFill>
                <a:latin typeface="RijksoverheidSans"/>
              </a:rPr>
              <a:t>Na operatie </a:t>
            </a:r>
            <a:r>
              <a:rPr lang="nl-NL" dirty="0" err="1">
                <a:solidFill>
                  <a:srgbClr val="000000"/>
                </a:solidFill>
                <a:latin typeface="RijksoverheidSans"/>
              </a:rPr>
              <a:t>bijv</a:t>
            </a:r>
            <a:r>
              <a:rPr lang="nl-NL" dirty="0">
                <a:solidFill>
                  <a:srgbClr val="000000"/>
                </a:solidFill>
                <a:latin typeface="RijksoverheidSans"/>
              </a:rPr>
              <a:t> hart: meer bewegen om herhaling te voorkomen: GLI, K2O</a:t>
            </a:r>
            <a:endParaRPr lang="nl-NL" b="0" i="0" dirty="0">
              <a:solidFill>
                <a:srgbClr val="000000"/>
              </a:solidFill>
              <a:effectLst/>
              <a:latin typeface="RijksoverheidSans"/>
            </a:endParaRPr>
          </a:p>
          <a:p>
            <a:endParaRPr lang="nl-NL" altLang="nl-NL" dirty="0"/>
          </a:p>
        </p:txBody>
      </p:sp>
    </p:spTree>
    <p:extLst>
      <p:ext uri="{BB962C8B-B14F-4D97-AF65-F5344CB8AC3E}">
        <p14:creationId xmlns:p14="http://schemas.microsoft.com/office/powerpoint/2010/main" val="1264689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dirty="0"/>
              <a:t>We zien steeds meer rookvrije sportverenigingen, gezonde scholen en bijna alle gemeenten hebben een buurtsport- of cultuurcoach in dienst die belangrijk werk levert bij het verbinden van sectoren aan elkaar. Het ministerie van VWS heeft de afgelopen maanden samen met de VNG en VSG gezocht naar een manier om de beschikbare middelen rondom preventie, sport en bewegen meer te bundelen. </a:t>
            </a:r>
          </a:p>
          <a:p>
            <a:r>
              <a:rPr lang="nl-NL" dirty="0"/>
              <a:t>Reikwijdte specifieke uitkering ten behoeve van het bevorderen van de gezondheid, sport- en beweegstimulering, cultuurparticipatie en sociale basis: De regeling richt zich op thema's en programma's die voor alle gemeenten ter beschikking komen. We bekijken daarbij vooralsnog de mogelijkheden voor de volgende programma’s:</a:t>
            </a:r>
          </a:p>
          <a:p>
            <a:pPr marL="171450" indent="-171450">
              <a:buFont typeface="Arial" panose="020B0604020202020204" pitchFamily="34" charset="0"/>
              <a:buChar char="•"/>
            </a:pPr>
            <a:r>
              <a:rPr lang="nl-NL" dirty="0"/>
              <a:t>Aanpak Overgewicht </a:t>
            </a:r>
          </a:p>
          <a:p>
            <a:pPr marL="171450" indent="-171450">
              <a:buFont typeface="Arial" panose="020B0604020202020204" pitchFamily="34" charset="0"/>
              <a:buChar char="•"/>
            </a:pPr>
            <a:r>
              <a:rPr lang="nl-NL" dirty="0"/>
              <a:t>Aanpak Valpreventie </a:t>
            </a:r>
          </a:p>
          <a:p>
            <a:pPr marL="171450" indent="-171450">
              <a:buFont typeface="Arial" panose="020B0604020202020204" pitchFamily="34" charset="0"/>
              <a:buChar char="•"/>
            </a:pPr>
            <a:r>
              <a:rPr lang="nl-NL" dirty="0"/>
              <a:t>Lokale en regionale aanpak preventie (o.a. coördinerende werkzaamheden) </a:t>
            </a:r>
          </a:p>
          <a:p>
            <a:pPr marL="171450" indent="-171450">
              <a:buFont typeface="Arial" panose="020B0604020202020204" pitchFamily="34" charset="0"/>
              <a:buChar char="•"/>
            </a:pPr>
            <a:r>
              <a:rPr lang="nl-NL" dirty="0"/>
              <a:t>Mentale Gezondheid </a:t>
            </a:r>
          </a:p>
          <a:p>
            <a:pPr marL="171450" indent="-171450">
              <a:buFont typeface="Arial" panose="020B0604020202020204" pitchFamily="34" charset="0"/>
              <a:buChar char="•"/>
            </a:pPr>
            <a:r>
              <a:rPr lang="nl-NL" dirty="0"/>
              <a:t>Leefomgeving </a:t>
            </a:r>
          </a:p>
          <a:p>
            <a:pPr marL="171450" indent="-171450">
              <a:buFont typeface="Arial" panose="020B0604020202020204" pitchFamily="34" charset="0"/>
              <a:buChar char="•"/>
            </a:pPr>
            <a:r>
              <a:rPr lang="nl-NL" dirty="0"/>
              <a:t>Alcoholpreventie </a:t>
            </a:r>
          </a:p>
          <a:p>
            <a:pPr marL="171450" indent="-171450">
              <a:buFont typeface="Arial" panose="020B0604020202020204" pitchFamily="34" charset="0"/>
              <a:buChar char="•"/>
            </a:pPr>
            <a:r>
              <a:rPr lang="nl-NL" dirty="0"/>
              <a:t>Versterken sociale basis </a:t>
            </a:r>
          </a:p>
          <a:p>
            <a:pPr marL="171450" indent="-171450">
              <a:buFont typeface="Arial" panose="020B0604020202020204" pitchFamily="34" charset="0"/>
              <a:buChar char="•"/>
            </a:pPr>
            <a:r>
              <a:rPr lang="nl-NL" dirty="0"/>
              <a:t>Mantelzorg </a:t>
            </a:r>
          </a:p>
          <a:p>
            <a:pPr marL="171450" indent="-171450">
              <a:buFont typeface="Arial" panose="020B0604020202020204" pitchFamily="34" charset="0"/>
              <a:buChar char="•"/>
            </a:pPr>
            <a:r>
              <a:rPr lang="nl-NL" dirty="0" err="1"/>
              <a:t>Één</a:t>
            </a:r>
            <a:r>
              <a:rPr lang="nl-NL" dirty="0"/>
              <a:t> tegen Eenzaamheid </a:t>
            </a:r>
          </a:p>
          <a:p>
            <a:pPr marL="171450" indent="-171450">
              <a:buFont typeface="Arial" panose="020B0604020202020204" pitchFamily="34" charset="0"/>
              <a:buChar char="•"/>
            </a:pPr>
            <a:r>
              <a:rPr lang="nl-NL" dirty="0"/>
              <a:t>Welzijn op Recept</a:t>
            </a:r>
          </a:p>
          <a:p>
            <a:pPr marL="0" indent="0">
              <a:buFont typeface="Arial" panose="020B0604020202020204" pitchFamily="34" charset="0"/>
              <a:buNone/>
            </a:pPr>
            <a:r>
              <a:rPr lang="nl-NL" dirty="0"/>
              <a:t>Nieuwe programma’s in regeerakkoord: Zo blijven we ons inzetten op de aanpak tegen overgewicht, roken en alcohol en zijn we voornemens om dit aan te vullen met een inzet op de mentale gezondheid van inwoners en een groene en beweegvriendelijke leefomgeving. Opzet en coördinatie van de aanpak, opsporing en screening en het aanbieden van valpreventieprogramma’s. Om de implementatie van de maatregel te ondersteunen komt er een Landelijk Programmaplan Valpreventie.</a:t>
            </a:r>
          </a:p>
          <a:p>
            <a:pPr marL="0" indent="0">
              <a:buFont typeface="Arial" panose="020B0604020202020204" pitchFamily="34" charset="0"/>
              <a:buNone/>
            </a:pPr>
            <a:endParaRPr lang="nl-NL" altLang="nl-NL" dirty="0"/>
          </a:p>
          <a:p>
            <a:pPr marL="0" indent="0">
              <a:buFont typeface="Arial" panose="020B0604020202020204" pitchFamily="34" charset="0"/>
              <a:buNone/>
            </a:pPr>
            <a:r>
              <a:rPr lang="nl-NL" altLang="nl-NL" dirty="0"/>
              <a:t>file:///C:/Users/rogie/OneDrive/Documenten/CareForCure/A.%20Aanvraag%201081200%20gemeente%20subsidies.pdf </a:t>
            </a:r>
          </a:p>
        </p:txBody>
      </p:sp>
    </p:spTree>
    <p:extLst>
      <p:ext uri="{BB962C8B-B14F-4D97-AF65-F5344CB8AC3E}">
        <p14:creationId xmlns:p14="http://schemas.microsoft.com/office/powerpoint/2010/main" val="3770943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jdelijke aanduiding voor dia-afbeelding 1"/>
          <p:cNvSpPr>
            <a:spLocks noGrp="1" noRot="1" noChangeAspect="1" noTextEdit="1"/>
          </p:cNvSpPr>
          <p:nvPr>
            <p:ph type="sldImg"/>
          </p:nvPr>
        </p:nvSpPr>
        <p:spPr>
          <a:xfrm>
            <a:off x="2173288" y="576263"/>
            <a:ext cx="5118100" cy="2878137"/>
          </a:xfrm>
          <a:ln/>
        </p:spPr>
      </p:sp>
      <p:sp>
        <p:nvSpPr>
          <p:cNvPr id="3" name="Tijdelijke aanduiding voor notities 2"/>
          <p:cNvSpPr>
            <a:spLocks noGrp="1"/>
          </p:cNvSpPr>
          <p:nvPr>
            <p:ph type="body" idx="1"/>
          </p:nvPr>
        </p:nvSpPr>
        <p:spPr/>
        <p:txBody>
          <a:bodyPr/>
          <a:lstStyle/>
          <a:p>
            <a:pPr defTabSz="457200">
              <a:spcBef>
                <a:spcPct val="20000"/>
              </a:spcBef>
            </a:pPr>
            <a:r>
              <a:rPr lang="nl-NL" sz="2400" dirty="0">
                <a:solidFill>
                  <a:srgbClr val="002060"/>
                </a:solidFill>
                <a:latin typeface="Ubuntu"/>
              </a:rPr>
              <a:t>Over 20 jaar werkt maar zo’n 60% </a:t>
            </a:r>
            <a:r>
              <a:rPr lang="nl-NL" sz="2400" dirty="0" err="1">
                <a:solidFill>
                  <a:srgbClr val="002060"/>
                </a:solidFill>
                <a:latin typeface="Ubuntu"/>
              </a:rPr>
              <a:t>vd</a:t>
            </a:r>
            <a:r>
              <a:rPr lang="nl-NL" sz="2400" dirty="0">
                <a:solidFill>
                  <a:srgbClr val="002060"/>
                </a:solidFill>
                <a:latin typeface="Ubuntu"/>
              </a:rPr>
              <a:t> bevolking en telt Nl 4,7 miljoen 65+ en 1,5milj 80+!</a:t>
            </a:r>
          </a:p>
          <a:p>
            <a:pPr defTabSz="457200">
              <a:spcBef>
                <a:spcPct val="20000"/>
              </a:spcBef>
            </a:pPr>
            <a:r>
              <a:rPr lang="nl-NL" sz="2400" dirty="0">
                <a:solidFill>
                  <a:srgbClr val="002060"/>
                </a:solidFill>
                <a:latin typeface="Ubuntu"/>
              </a:rPr>
              <a:t>Verwachting: De verwachte omvang van de beroepsbevolking zal waarschijnlijk niet aan de toenemende arbeidsvraag voldoen. </a:t>
            </a:r>
          </a:p>
          <a:p>
            <a:pPr defTabSz="457200">
              <a:spcBef>
                <a:spcPct val="20000"/>
              </a:spcBef>
            </a:pPr>
            <a:r>
              <a:rPr lang="nl-NL" sz="2400" dirty="0">
                <a:solidFill>
                  <a:srgbClr val="002060"/>
                </a:solidFill>
                <a:latin typeface="Ubuntu"/>
              </a:rPr>
              <a:t>Een dergelijk groot beslag op de arbeidsmarkt, bij een teruglopende beroepsbevolking, leidt bovendien tot concurrentie om het schaarse personeel met andere (publieke) sectoren. </a:t>
            </a:r>
          </a:p>
          <a:p>
            <a:pPr defTabSz="457200">
              <a:spcBef>
                <a:spcPct val="20000"/>
              </a:spcBef>
            </a:pPr>
            <a:endParaRPr lang="nl-NL" sz="2400" dirty="0">
              <a:solidFill>
                <a:srgbClr val="002060"/>
              </a:solidFill>
              <a:latin typeface="Ubuntu"/>
            </a:endParaRPr>
          </a:p>
          <a:p>
            <a:pPr defTabSz="457200">
              <a:spcBef>
                <a:spcPct val="20000"/>
              </a:spcBef>
            </a:pPr>
            <a:r>
              <a:rPr lang="nl-NL" sz="3600" b="0" i="0" dirty="0">
                <a:solidFill>
                  <a:srgbClr val="000000"/>
                </a:solidFill>
                <a:effectLst/>
                <a:latin typeface="Open Sans" panose="020B0606030504020204" pitchFamily="34" charset="0"/>
              </a:rPr>
              <a:t>Die mensen zijn er simpelweg niet. Als we door blijven gaan om steeds meer en steeds duurdere zorg te gebruiken, dan komen de grenzen van de financiële, personele en de maatschappelijke houdbaarheid wel heel snel in zicht.</a:t>
            </a:r>
            <a:endParaRPr lang="nl-NL" sz="2400" dirty="0">
              <a:solidFill>
                <a:srgbClr val="002060"/>
              </a:solidFill>
              <a:latin typeface="Ubuntu"/>
            </a:endParaRPr>
          </a:p>
          <a:p>
            <a:pPr marL="0" indent="0">
              <a:buFontTx/>
              <a:buNone/>
              <a:defRPr/>
            </a:pPr>
            <a:endParaRPr lang="nl-NL" sz="1600" dirty="0"/>
          </a:p>
          <a:p>
            <a:pPr marL="0" indent="0">
              <a:buFontTx/>
              <a:buNone/>
              <a:defRPr/>
            </a:pPr>
            <a:r>
              <a:rPr lang="nl-NL" sz="1600" dirty="0"/>
              <a:t>Ook personele houdbaarheid onder druk door verdringing Het percentage mensen dat in de zorg werkzaam is, is sinds begin jaren zeventig toegenomen van bijna 7 naar ruim 15 procent. Werkt nu ongeveer één op de zeven werknemers in de zorg, over veertig jaar moet dat één op de drie werknemers zijn om in de zorgvraag te kunnen voorzien. Zelfs als de arbeidsdeelname sterk zou stijgen, dan nog kan bij de verwachte omvang van de beroepsbevolking waarschijnlijk niet aan de toenemende arbeidsvraag voor de zorg worden voldaan. Een dergelijk groot beslag op de arbeidsmarkt, bij een teruglopende beroepsbevolking, leidt bovendien tot concurrentie om het schaarse personeel met andere (publieke) sectoren. Dit maakt de personele houdbaarheid tot een urgenter probleem dan de betaalbaarheid.</a:t>
            </a:r>
            <a:endParaRPr lang="nl-NL" sz="1100" b="0" i="0" kern="1200" dirty="0">
              <a:solidFill>
                <a:schemeClr val="tx1"/>
              </a:solidFill>
              <a:effectLst/>
              <a:latin typeface="Times" pitchFamily="18" charset="0"/>
              <a:ea typeface="MS PGothic" panose="020B0600070205080204" pitchFamily="34" charset="-128"/>
              <a:cs typeface="ＭＳ Ｐゴシック" charset="0"/>
            </a:endParaRPr>
          </a:p>
          <a:p>
            <a:pPr marL="0" marR="0" indent="0" algn="l" defTabSz="987425" rtl="0" eaLnBrk="0" fontAlgn="base" latinLnBrk="0" hangingPunct="0">
              <a:lnSpc>
                <a:spcPct val="100000"/>
              </a:lnSpc>
              <a:spcBef>
                <a:spcPct val="30000"/>
              </a:spcBef>
              <a:spcAft>
                <a:spcPct val="0"/>
              </a:spcAft>
              <a:buClrTx/>
              <a:buSzTx/>
              <a:buFontTx/>
              <a:buNone/>
              <a:tabLst/>
              <a:defRPr/>
            </a:pPr>
            <a:endParaRPr lang="nl-NL" sz="1100" b="0" i="0" kern="1200" dirty="0">
              <a:solidFill>
                <a:schemeClr val="tx1"/>
              </a:solidFill>
              <a:effectLst/>
              <a:latin typeface="Times" pitchFamily="18" charset="0"/>
              <a:ea typeface="MS PGothic" panose="020B0600070205080204" pitchFamily="34" charset="-128"/>
              <a:cs typeface="ＭＳ Ｐゴシック" charset="0"/>
            </a:endParaRPr>
          </a:p>
          <a:p>
            <a:pPr>
              <a:defRPr/>
            </a:pPr>
            <a:endParaRPr lang="nl-NL" dirty="0"/>
          </a:p>
        </p:txBody>
      </p:sp>
      <p:sp>
        <p:nvSpPr>
          <p:cNvPr id="179204" name="Tijdelijke aanduiding voor dianummer 3"/>
          <p:cNvSpPr>
            <a:spLocks noGrp="1"/>
          </p:cNvSpPr>
          <p:nvPr>
            <p:ph type="sldNum" sz="quarter" idx="5"/>
          </p:nvPr>
        </p:nvSpPr>
        <p:spPr>
          <a:xfrm>
            <a:off x="5361726" y="7290830"/>
            <a:ext cx="4101817" cy="383798"/>
          </a:xfrm>
          <a:prstGeom prst="rect">
            <a:avLst/>
          </a:prstGeom>
          <a:noFill/>
        </p:spPr>
        <p:txBody>
          <a:bodyPr lIns="99048" tIns="49524" rIns="99048" bIns="49524"/>
          <a:lstStyle>
            <a:lvl1pPr>
              <a:defRPr sz="2600">
                <a:solidFill>
                  <a:schemeClr val="tx1"/>
                </a:solidFill>
                <a:latin typeface="Arial" pitchFamily="34" charset="0"/>
                <a:ea typeface="ＭＳ Ｐゴシック" pitchFamily="34" charset="-128"/>
              </a:defRPr>
            </a:lvl1pPr>
            <a:lvl2pPr marL="804763" indent="-309524">
              <a:defRPr sz="2600">
                <a:solidFill>
                  <a:schemeClr val="tx1"/>
                </a:solidFill>
                <a:latin typeface="Arial" pitchFamily="34" charset="0"/>
                <a:ea typeface="ＭＳ Ｐゴシック" pitchFamily="34" charset="-128"/>
              </a:defRPr>
            </a:lvl2pPr>
            <a:lvl3pPr marL="1238098" indent="-247620">
              <a:defRPr sz="2600">
                <a:solidFill>
                  <a:schemeClr val="tx1"/>
                </a:solidFill>
                <a:latin typeface="Arial" pitchFamily="34" charset="0"/>
                <a:ea typeface="ＭＳ Ｐゴシック" pitchFamily="34" charset="-128"/>
              </a:defRPr>
            </a:lvl3pPr>
            <a:lvl4pPr marL="1733337" indent="-247620">
              <a:defRPr sz="2600">
                <a:solidFill>
                  <a:schemeClr val="tx1"/>
                </a:solidFill>
                <a:latin typeface="Arial" pitchFamily="34" charset="0"/>
                <a:ea typeface="ＭＳ Ｐゴシック" pitchFamily="34" charset="-128"/>
              </a:defRPr>
            </a:lvl4pPr>
            <a:lvl5pPr marL="2228576" indent="-247620">
              <a:defRPr sz="2600">
                <a:solidFill>
                  <a:schemeClr val="tx1"/>
                </a:solidFill>
                <a:latin typeface="Arial" pitchFamily="34"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EF047C17-529A-4988-ADC1-5FA56621C205}" type="slidenum">
              <a:rPr lang="nl-NL" altLang="nl-NL" sz="1300">
                <a:solidFill>
                  <a:srgbClr val="000000"/>
                </a:solidFill>
                <a:latin typeface="Times New Roman" pitchFamily="18" charset="0"/>
              </a:rPr>
              <a:pPr/>
              <a:t>5</a:t>
            </a:fld>
            <a:endParaRPr lang="nl-NL" altLang="nl-NL" sz="1300">
              <a:solidFill>
                <a:srgbClr val="000000"/>
              </a:solidFill>
              <a:latin typeface="Times New Roman" pitchFamily="18" charset="0"/>
            </a:endParaRPr>
          </a:p>
        </p:txBody>
      </p:sp>
    </p:spTree>
    <p:extLst>
      <p:ext uri="{BB962C8B-B14F-4D97-AF65-F5344CB8AC3E}">
        <p14:creationId xmlns:p14="http://schemas.microsoft.com/office/powerpoint/2010/main" val="40220073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https://www.artsenleefstijl.nl/cddata/0095/files/1619629903_Een_eerlijke_kans_op_gezond_leven_RVS_april_21.pdf:</a:t>
            </a:r>
          </a:p>
          <a:p>
            <a:r>
              <a:rPr lang="nl-NL" dirty="0"/>
              <a:t>https://www.ntvg.nl/artikelen/nieuws/rvs-pak-gezondheidsverschillen-actief-aan</a:t>
            </a:r>
          </a:p>
          <a:p>
            <a:pPr defTabSz="964418">
              <a:defRPr/>
            </a:pPr>
            <a:r>
              <a:rPr lang="nl-NL" sz="1900" dirty="0">
                <a:solidFill>
                  <a:srgbClr val="424242"/>
                </a:solidFill>
                <a:latin typeface="Segoe UI" panose="020B0502040204020203" pitchFamily="34" charset="0"/>
                <a:ea typeface="Calibri" panose="020F0502020204030204" pitchFamily="34" charset="0"/>
              </a:rPr>
              <a:t>RVS doet dat in een zevental aanbevelingen: waaronder </a:t>
            </a:r>
            <a:r>
              <a:rPr lang="nl-NL" sz="1900" i="1" dirty="0">
                <a:solidFill>
                  <a:srgbClr val="424242"/>
                </a:solidFill>
                <a:latin typeface="Segoe UI" panose="020B0502040204020203" pitchFamily="34" charset="0"/>
                <a:ea typeface="Calibri" panose="020F0502020204030204" pitchFamily="34" charset="0"/>
              </a:rPr>
              <a:t>het bevorderen van een gezondere leefomgeving.</a:t>
            </a:r>
            <a:r>
              <a:rPr lang="nl-NL" sz="1900" dirty="0">
                <a:solidFill>
                  <a:srgbClr val="424242"/>
                </a:solidFill>
                <a:latin typeface="Segoe UI" panose="020B0502040204020203" pitchFamily="34" charset="0"/>
                <a:ea typeface="Calibri" panose="020F0502020204030204" pitchFamily="34" charset="0"/>
              </a:rPr>
              <a:t> Gemeenten zouden meer mogelijkheden moeten krijgen om een teveel aan fastfood-winkels of snackbars te weren. Ook pleiten ze voor het invoeren van een suikertaks, verlaging van de btw op gezond eten, zoals fruit en groenten, en een verbod op reclame voor ongezond voedsel. </a:t>
            </a:r>
            <a:r>
              <a:rPr lang="nl-NL" sz="1900" b="1" u="sng" dirty="0">
                <a:solidFill>
                  <a:srgbClr val="133E73"/>
                </a:solidFill>
                <a:latin typeface="Segoe UI" panose="020B0502040204020203" pitchFamily="34" charset="0"/>
                <a:ea typeface="Calibri" panose="020F0502020204030204" pitchFamily="34" charset="0"/>
                <a:cs typeface="Segoe UI" panose="020B0502040204020203" pitchFamily="34" charset="0"/>
                <a:hlinkClick r:id="rId3"/>
              </a:rPr>
              <a:t>Het gehele rapport vind je hier</a:t>
            </a:r>
            <a:r>
              <a:rPr lang="nl-NL" sz="1900" dirty="0">
                <a:solidFill>
                  <a:srgbClr val="424242"/>
                </a:solidFill>
                <a:latin typeface="Segoe UI" panose="020B0502040204020203" pitchFamily="34" charset="0"/>
                <a:ea typeface="Calibri" panose="020F0502020204030204" pitchFamily="34" charset="0"/>
              </a:rPr>
              <a:t>.</a:t>
            </a:r>
            <a:endParaRPr lang="nl-NL" sz="1900" dirty="0">
              <a:latin typeface="Calibri" panose="020F0502020204030204" pitchFamily="34" charset="0"/>
              <a:ea typeface="Calibri" panose="020F0502020204030204" pitchFamily="34"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pPr defTabSz="964418">
              <a:defRPr/>
            </a:pPr>
            <a:fld id="{8530193B-564F-4854-8A52-728F3FB19C85}" type="slidenum">
              <a:rPr lang="en-US">
                <a:solidFill>
                  <a:prstClr val="black"/>
                </a:solidFill>
                <a:latin typeface="Calibri" panose="020F0502020204030204"/>
              </a:rPr>
              <a:pPr defTabSz="964418">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3126741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jdelijke aanduiding voor dia-afbeelding 1"/>
          <p:cNvSpPr>
            <a:spLocks noGrp="1" noRot="1" noChangeAspect="1" noTextEdit="1"/>
          </p:cNvSpPr>
          <p:nvPr>
            <p:ph type="sldImg"/>
          </p:nvPr>
        </p:nvSpPr>
        <p:spPr>
          <a:xfrm>
            <a:off x="2173288" y="576263"/>
            <a:ext cx="5118100" cy="2878137"/>
          </a:xfrm>
          <a:ln/>
        </p:spPr>
      </p:sp>
      <p:sp>
        <p:nvSpPr>
          <p:cNvPr id="3" name="Tijdelijke aanduiding voor notities 2"/>
          <p:cNvSpPr>
            <a:spLocks noGrp="1"/>
          </p:cNvSpPr>
          <p:nvPr>
            <p:ph type="body" idx="1"/>
          </p:nvPr>
        </p:nvSpPr>
        <p:spPr/>
        <p:txBody>
          <a:bodyPr/>
          <a:lstStyle/>
          <a:p>
            <a:pPr defTabSz="457200">
              <a:spcBef>
                <a:spcPct val="20000"/>
              </a:spcBef>
            </a:pPr>
            <a:r>
              <a:rPr lang="nl-NL" sz="3600" b="0" i="0" dirty="0">
                <a:solidFill>
                  <a:srgbClr val="000000"/>
                </a:solidFill>
                <a:effectLst/>
                <a:latin typeface="RO Sans"/>
              </a:rPr>
              <a:t>Het Integraal Zorgakkoord (IZA) heeft als doel de zorg voor de toekomst goed, toegankelijk en betaalbaar te houden. Om dit te bereiken zijn afspraken gemaakt tussen het ministerie van VWS en een groot aantal partijen in de zorg. Ondertekenaars van het IZA zijn onder meer overkoepelende organisaties van ziekenhuizen, de geestelijke gezondheidszorg en de ouderenzorg. </a:t>
            </a:r>
            <a:endParaRPr lang="nl-NL" dirty="0"/>
          </a:p>
        </p:txBody>
      </p:sp>
      <p:sp>
        <p:nvSpPr>
          <p:cNvPr id="179204" name="Tijdelijke aanduiding voor dianummer 3"/>
          <p:cNvSpPr>
            <a:spLocks noGrp="1"/>
          </p:cNvSpPr>
          <p:nvPr>
            <p:ph type="sldNum" sz="quarter" idx="5"/>
          </p:nvPr>
        </p:nvSpPr>
        <p:spPr>
          <a:xfrm>
            <a:off x="5361726" y="7290830"/>
            <a:ext cx="4101817" cy="383798"/>
          </a:xfrm>
          <a:prstGeom prst="rect">
            <a:avLst/>
          </a:prstGeom>
          <a:noFill/>
        </p:spPr>
        <p:txBody>
          <a:bodyPr lIns="99048" tIns="49524" rIns="99048" bIns="49524"/>
          <a:lstStyle>
            <a:lvl1pPr>
              <a:defRPr sz="2600">
                <a:solidFill>
                  <a:schemeClr val="tx1"/>
                </a:solidFill>
                <a:latin typeface="Arial" pitchFamily="34" charset="0"/>
                <a:ea typeface="ＭＳ Ｐゴシック" pitchFamily="34" charset="-128"/>
              </a:defRPr>
            </a:lvl1pPr>
            <a:lvl2pPr marL="804763" indent="-309524">
              <a:defRPr sz="2600">
                <a:solidFill>
                  <a:schemeClr val="tx1"/>
                </a:solidFill>
                <a:latin typeface="Arial" pitchFamily="34" charset="0"/>
                <a:ea typeface="ＭＳ Ｐゴシック" pitchFamily="34" charset="-128"/>
              </a:defRPr>
            </a:lvl2pPr>
            <a:lvl3pPr marL="1238098" indent="-247620">
              <a:defRPr sz="2600">
                <a:solidFill>
                  <a:schemeClr val="tx1"/>
                </a:solidFill>
                <a:latin typeface="Arial" pitchFamily="34" charset="0"/>
                <a:ea typeface="ＭＳ Ｐゴシック" pitchFamily="34" charset="-128"/>
              </a:defRPr>
            </a:lvl3pPr>
            <a:lvl4pPr marL="1733337" indent="-247620">
              <a:defRPr sz="2600">
                <a:solidFill>
                  <a:schemeClr val="tx1"/>
                </a:solidFill>
                <a:latin typeface="Arial" pitchFamily="34" charset="0"/>
                <a:ea typeface="ＭＳ Ｐゴシック" pitchFamily="34" charset="-128"/>
              </a:defRPr>
            </a:lvl4pPr>
            <a:lvl5pPr marL="2228576" indent="-247620">
              <a:defRPr sz="2600">
                <a:solidFill>
                  <a:schemeClr val="tx1"/>
                </a:solidFill>
                <a:latin typeface="Arial" pitchFamily="34"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EF047C17-529A-4988-ADC1-5FA56621C205}" type="slidenum">
              <a:rPr lang="nl-NL" altLang="nl-NL" sz="1300">
                <a:solidFill>
                  <a:srgbClr val="000000"/>
                </a:solidFill>
                <a:latin typeface="Times New Roman" pitchFamily="18" charset="0"/>
              </a:rPr>
              <a:pPr/>
              <a:t>42</a:t>
            </a:fld>
            <a:endParaRPr lang="nl-NL" altLang="nl-NL" sz="1300">
              <a:solidFill>
                <a:srgbClr val="000000"/>
              </a:solidFill>
              <a:latin typeface="Times New Roman" pitchFamily="18" charset="0"/>
            </a:endParaRPr>
          </a:p>
        </p:txBody>
      </p:sp>
    </p:spTree>
    <p:extLst>
      <p:ext uri="{BB962C8B-B14F-4D97-AF65-F5344CB8AC3E}">
        <p14:creationId xmlns:p14="http://schemas.microsoft.com/office/powerpoint/2010/main" val="710785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344738" y="668338"/>
            <a:ext cx="4786312" cy="2692400"/>
          </a:xfrm>
        </p:spPr>
      </p:sp>
      <p:sp>
        <p:nvSpPr>
          <p:cNvPr id="3" name="Tijdelijke aanduiding voor notities 2"/>
          <p:cNvSpPr>
            <a:spLocks noGrp="1"/>
          </p:cNvSpPr>
          <p:nvPr>
            <p:ph type="body" idx="1"/>
          </p:nvPr>
        </p:nvSpPr>
        <p:spPr/>
        <p:txBody>
          <a:bodyPr/>
          <a:lstStyle/>
          <a:p>
            <a:r>
              <a:rPr lang="nl-NL" dirty="0"/>
              <a:t>Gemeenten en zorgverzekeraars/zorgkantoren willen de burger steunen in het versterken van eigen vitaliteit, welzijn en gezondheid, zonder die verantwoordelijkheid over te nemen. Met de regionaal ingebedde werkstructuren en samenwerkingsagenda’s tussen gemeenten en verzekeraars als basis, steunen wij lokale partners in zorg en ondersteuning om samen te werken aan een sterke, duurzame preventie infrastructuur. </a:t>
            </a:r>
          </a:p>
          <a:p>
            <a:endParaRPr lang="nl-NL" dirty="0"/>
          </a:p>
          <a:p>
            <a:r>
              <a:rPr lang="nl-NL" dirty="0"/>
              <a:t>• VNG en ZN willen de hiertoe benodigde middelen structureel en duurzaam kunnen inzetten, werkzame oplossingen delen en uitvoeren en leren van elkaar. Daarop mogen onze partners ons aanspreken!</a:t>
            </a:r>
          </a:p>
        </p:txBody>
      </p:sp>
    </p:spTree>
    <p:extLst>
      <p:ext uri="{BB962C8B-B14F-4D97-AF65-F5344CB8AC3E}">
        <p14:creationId xmlns:p14="http://schemas.microsoft.com/office/powerpoint/2010/main" val="22952048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jdelijke aanduiding voor dia-afbeelding 1"/>
          <p:cNvSpPr>
            <a:spLocks noGrp="1" noRot="1" noChangeAspect="1" noTextEdit="1"/>
          </p:cNvSpPr>
          <p:nvPr>
            <p:ph type="sldImg"/>
          </p:nvPr>
        </p:nvSpPr>
        <p:spPr>
          <a:xfrm>
            <a:off x="2173288" y="576263"/>
            <a:ext cx="5118100" cy="2878137"/>
          </a:xfrm>
          <a:ln/>
        </p:spPr>
      </p:sp>
      <p:sp>
        <p:nvSpPr>
          <p:cNvPr id="3" name="Tijdelijke aanduiding voor notities 2"/>
          <p:cNvSpPr>
            <a:spLocks noGrp="1"/>
          </p:cNvSpPr>
          <p:nvPr>
            <p:ph type="body" idx="1"/>
          </p:nvPr>
        </p:nvSpPr>
        <p:spPr/>
        <p:txBody>
          <a:bodyPr/>
          <a:lstStyle/>
          <a:p>
            <a:pPr algn="l"/>
            <a:r>
              <a:rPr lang="nl-NL" sz="4800" b="0" i="0" dirty="0">
                <a:solidFill>
                  <a:srgbClr val="262626"/>
                </a:solidFill>
                <a:effectLst/>
                <a:latin typeface="Rubik"/>
              </a:rPr>
              <a:t>De preventieaanpak van de gemeenten moet </a:t>
            </a:r>
            <a:r>
              <a:rPr lang="nl-NL" sz="4800" b="0" i="0" dirty="0" err="1">
                <a:solidFill>
                  <a:srgbClr val="262626"/>
                </a:solidFill>
                <a:effectLst/>
                <a:latin typeface="Rubik"/>
              </a:rPr>
              <a:t>domeinoverschrijdend</a:t>
            </a:r>
            <a:r>
              <a:rPr lang="nl-NL" sz="4800" b="0" i="0" dirty="0">
                <a:solidFill>
                  <a:srgbClr val="262626"/>
                </a:solidFill>
                <a:effectLst/>
                <a:latin typeface="Rubik"/>
              </a:rPr>
              <a:t> zijn, zodat andere overheidsprogramma’s erin geïntegreerd kunnen worden. Hierbij gaat het om bijvoorbeeld IZA, Nationaal Preventie Akkoord, WOZO (Wonen Ondersteuning en Zorg voor Ouderen), Hervormingsagenda Jeugd en Iedereen doet Mee (voor mensen met een beperking).</a:t>
            </a:r>
          </a:p>
          <a:p>
            <a:pPr algn="l"/>
            <a:r>
              <a:rPr lang="nl-NL" sz="4800" b="0" i="0" dirty="0">
                <a:solidFill>
                  <a:srgbClr val="262626"/>
                </a:solidFill>
                <a:effectLst/>
                <a:latin typeface="Rubik"/>
              </a:rPr>
              <a:t>Met GALA bundelt VWS alle preventienota’s en -programma’s: “Er is meer samenhang en helderheid nodig over taken, verantwoordelijkheden en </a:t>
            </a:r>
            <a:r>
              <a:rPr lang="nl-NL" sz="4800" b="0" i="0" dirty="0" err="1">
                <a:solidFill>
                  <a:srgbClr val="262626"/>
                </a:solidFill>
                <a:effectLst/>
                <a:latin typeface="Rubik"/>
              </a:rPr>
              <a:t>langetermijndoelen</a:t>
            </a:r>
            <a:r>
              <a:rPr lang="nl-NL" sz="4800" b="0" i="0" dirty="0">
                <a:solidFill>
                  <a:srgbClr val="262626"/>
                </a:solidFill>
                <a:effectLst/>
                <a:latin typeface="Rubik"/>
              </a:rPr>
              <a:t>. Te vaak is er nu sprake van versnipperde en tijdelijke initiatieven en financiering”, beschrijft GALA. GGD GHOR krijgt de taak om goede preventie-initiatieven met andere gemeenten te delen.</a:t>
            </a:r>
          </a:p>
        </p:txBody>
      </p:sp>
      <p:sp>
        <p:nvSpPr>
          <p:cNvPr id="179204" name="Tijdelijke aanduiding voor dianummer 3"/>
          <p:cNvSpPr>
            <a:spLocks noGrp="1"/>
          </p:cNvSpPr>
          <p:nvPr>
            <p:ph type="sldNum" sz="quarter" idx="5"/>
          </p:nvPr>
        </p:nvSpPr>
        <p:spPr>
          <a:xfrm>
            <a:off x="5361726" y="7290830"/>
            <a:ext cx="4101817" cy="383798"/>
          </a:xfrm>
          <a:prstGeom prst="rect">
            <a:avLst/>
          </a:prstGeom>
          <a:noFill/>
        </p:spPr>
        <p:txBody>
          <a:bodyPr lIns="99048" tIns="49524" rIns="99048" bIns="49524"/>
          <a:lstStyle>
            <a:lvl1pPr>
              <a:defRPr sz="2600">
                <a:solidFill>
                  <a:schemeClr val="tx1"/>
                </a:solidFill>
                <a:latin typeface="Arial" pitchFamily="34" charset="0"/>
                <a:ea typeface="ＭＳ Ｐゴシック" pitchFamily="34" charset="-128"/>
              </a:defRPr>
            </a:lvl1pPr>
            <a:lvl2pPr marL="804763" indent="-309524">
              <a:defRPr sz="2600">
                <a:solidFill>
                  <a:schemeClr val="tx1"/>
                </a:solidFill>
                <a:latin typeface="Arial" pitchFamily="34" charset="0"/>
                <a:ea typeface="ＭＳ Ｐゴシック" pitchFamily="34" charset="-128"/>
              </a:defRPr>
            </a:lvl2pPr>
            <a:lvl3pPr marL="1238098" indent="-247620">
              <a:defRPr sz="2600">
                <a:solidFill>
                  <a:schemeClr val="tx1"/>
                </a:solidFill>
                <a:latin typeface="Arial" pitchFamily="34" charset="0"/>
                <a:ea typeface="ＭＳ Ｐゴシック" pitchFamily="34" charset="-128"/>
              </a:defRPr>
            </a:lvl3pPr>
            <a:lvl4pPr marL="1733337" indent="-247620">
              <a:defRPr sz="2600">
                <a:solidFill>
                  <a:schemeClr val="tx1"/>
                </a:solidFill>
                <a:latin typeface="Arial" pitchFamily="34" charset="0"/>
                <a:ea typeface="ＭＳ Ｐゴシック" pitchFamily="34" charset="-128"/>
              </a:defRPr>
            </a:lvl4pPr>
            <a:lvl5pPr marL="2228576" indent="-247620">
              <a:defRPr sz="2600">
                <a:solidFill>
                  <a:schemeClr val="tx1"/>
                </a:solidFill>
                <a:latin typeface="Arial" pitchFamily="34"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EF047C17-529A-4988-ADC1-5FA56621C205}" type="slidenum">
              <a:rPr lang="nl-NL" altLang="nl-NL" sz="1300">
                <a:solidFill>
                  <a:srgbClr val="000000"/>
                </a:solidFill>
                <a:latin typeface="Times New Roman" pitchFamily="18" charset="0"/>
              </a:rPr>
              <a:pPr/>
              <a:t>44</a:t>
            </a:fld>
            <a:endParaRPr lang="nl-NL" altLang="nl-NL" sz="1300">
              <a:solidFill>
                <a:srgbClr val="000000"/>
              </a:solidFill>
              <a:latin typeface="Times New Roman" pitchFamily="18" charset="0"/>
            </a:endParaRPr>
          </a:p>
        </p:txBody>
      </p:sp>
    </p:spTree>
    <p:extLst>
      <p:ext uri="{BB962C8B-B14F-4D97-AF65-F5344CB8AC3E}">
        <p14:creationId xmlns:p14="http://schemas.microsoft.com/office/powerpoint/2010/main" val="2663062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Ondanks dat de zorg 10% van gezondheid en dus alle partijen aan de slag: health in </a:t>
            </a:r>
            <a:r>
              <a:rPr lang="nl-NL" dirty="0" err="1"/>
              <a:t>all</a:t>
            </a:r>
            <a:r>
              <a:rPr lang="nl-NL" dirty="0"/>
              <a:t> </a:t>
            </a:r>
            <a:r>
              <a:rPr lang="nl-NL" dirty="0" err="1"/>
              <a:t>policies</a:t>
            </a:r>
            <a:endParaRPr lang="nl-NL" dirty="0"/>
          </a:p>
          <a:p>
            <a:endParaRPr lang="nl-NL" dirty="0"/>
          </a:p>
          <a:p>
            <a:r>
              <a:rPr lang="nl-NL" dirty="0"/>
              <a:t>https://lokaleregelgeving.overheid.nl/CVDR693158/1</a:t>
            </a:r>
          </a:p>
          <a:p>
            <a:endParaRPr lang="nl-NL" dirty="0"/>
          </a:p>
          <a:p>
            <a:pPr algn="l"/>
            <a:r>
              <a:rPr lang="nl-NL" b="1" i="0" dirty="0">
                <a:solidFill>
                  <a:srgbClr val="000000"/>
                </a:solidFill>
                <a:effectLst/>
                <a:highlight>
                  <a:srgbClr val="FFFFFF"/>
                </a:highlight>
                <a:latin typeface="Zilla Slab"/>
              </a:rPr>
              <a:t>Onderliggende oorzaken gezondheidsverschillen</a:t>
            </a:r>
          </a:p>
          <a:p>
            <a:pPr algn="l"/>
            <a:r>
              <a:rPr lang="nl-NL" b="0" i="0" dirty="0">
                <a:solidFill>
                  <a:srgbClr val="000000"/>
                </a:solidFill>
                <a:effectLst/>
                <a:highlight>
                  <a:srgbClr val="FFFFFF"/>
                </a:highlight>
                <a:latin typeface="Open Sans" panose="020B0606030504020204" pitchFamily="34" charset="0"/>
              </a:rPr>
              <a:t>Gezondheid wordt bepaald door een combinatie van persoonlijke kenmerken en omstandigheden waarin mensen geboren worden, opgroeien, wonen en werken. Dit worden de </a:t>
            </a:r>
            <a:r>
              <a:rPr lang="nl-NL" b="0" i="0" dirty="0">
                <a:solidFill>
                  <a:srgbClr val="D4007E"/>
                </a:solidFill>
                <a:effectLst/>
                <a:highlight>
                  <a:srgbClr val="FFFFFF"/>
                </a:highlight>
                <a:latin typeface="Open Sans" panose="020B0606030504020204" pitchFamily="34" charset="0"/>
                <a:hlinkClick r:id="rId3"/>
              </a:rPr>
              <a:t>sociale determinanten van gezondheid</a:t>
            </a:r>
            <a:r>
              <a:rPr lang="nl-NL" b="0" i="0" dirty="0">
                <a:solidFill>
                  <a:srgbClr val="000000"/>
                </a:solidFill>
                <a:effectLst/>
                <a:highlight>
                  <a:srgbClr val="FFFFFF"/>
                </a:highlight>
                <a:latin typeface="Open Sans" panose="020B0606030504020204" pitchFamily="34" charset="0"/>
              </a:rPr>
              <a:t> genoemd. Veel van deze sociale determinanten hangen samen met sociaaleconomische status en </a:t>
            </a:r>
            <a:r>
              <a:rPr lang="nl-NL" b="0" i="0" dirty="0">
                <a:solidFill>
                  <a:srgbClr val="D4007E"/>
                </a:solidFill>
                <a:effectLst/>
                <a:highlight>
                  <a:srgbClr val="FFFFFF"/>
                </a:highlight>
                <a:latin typeface="Open Sans" panose="020B0606030504020204" pitchFamily="34" charset="0"/>
                <a:hlinkClick r:id="rId4"/>
              </a:rPr>
              <a:t>liggen vaak buiten het gezondheidsdomein</a:t>
            </a:r>
            <a:r>
              <a:rPr lang="nl-NL" b="0" i="0" dirty="0">
                <a:solidFill>
                  <a:srgbClr val="000000"/>
                </a:solidFill>
                <a:effectLst/>
                <a:highlight>
                  <a:srgbClr val="FFFFFF"/>
                </a:highlight>
                <a:latin typeface="Open Sans" panose="020B0606030504020204" pitchFamily="34" charset="0"/>
              </a:rPr>
              <a:t>. Denk aan ongunstige woon- en werkomstandigheden, ongezondere leefstijl, laaggeletterdheid, armoede en schulden. Daarbij is roken is een belangrijke leefstijlfactor waar nog een hoop gezondheidswinst te behalen valt op het gebied van gezondheidsverschillen.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07B7-DF11-4A34-A965-DEDC01388B53}"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7154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DE4D2-0EE2-D4C0-B26D-57A9170AFE6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7780441-C1CB-F04D-2E7E-36FEEED9949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306E2C-3620-2C8D-1885-6E3BF3BB63D9}"/>
              </a:ext>
            </a:extLst>
          </p:cNvPr>
          <p:cNvSpPr>
            <a:spLocks noGrp="1"/>
          </p:cNvSpPr>
          <p:nvPr>
            <p:ph type="body" idx="1"/>
          </p:nvPr>
        </p:nvSpPr>
        <p:spPr/>
        <p:txBody>
          <a:bodyPr/>
          <a:lstStyle/>
          <a:p>
            <a:r>
              <a:rPr lang="nl-NL" dirty="0"/>
              <a:t>Ondanks dat de zorg 10% van gezondheid en dus alle partijen aan de slag: health in </a:t>
            </a:r>
            <a:r>
              <a:rPr lang="nl-NL" dirty="0" err="1"/>
              <a:t>all</a:t>
            </a:r>
            <a:r>
              <a:rPr lang="nl-NL" dirty="0"/>
              <a:t> </a:t>
            </a:r>
            <a:r>
              <a:rPr lang="nl-NL" dirty="0" err="1"/>
              <a:t>policies</a:t>
            </a:r>
            <a:endParaRPr lang="nl-NL" dirty="0"/>
          </a:p>
          <a:p>
            <a:endParaRPr lang="nl-NL" dirty="0"/>
          </a:p>
          <a:p>
            <a:r>
              <a:rPr lang="nl-NL" dirty="0"/>
              <a:t>https://lokaleregelgeving.overheid.nl/CVDR693158/1</a:t>
            </a:r>
          </a:p>
          <a:p>
            <a:endParaRPr lang="nl-NL" dirty="0"/>
          </a:p>
          <a:p>
            <a:pPr algn="l"/>
            <a:r>
              <a:rPr lang="nl-NL" b="1" i="0" dirty="0">
                <a:solidFill>
                  <a:srgbClr val="000000"/>
                </a:solidFill>
                <a:effectLst/>
                <a:highlight>
                  <a:srgbClr val="FFFFFF"/>
                </a:highlight>
                <a:latin typeface="Zilla Slab"/>
              </a:rPr>
              <a:t>Onderliggende oorzaken gezondheidsverschillen</a:t>
            </a:r>
          </a:p>
          <a:p>
            <a:pPr algn="l"/>
            <a:r>
              <a:rPr lang="nl-NL" b="0" i="0" dirty="0">
                <a:solidFill>
                  <a:srgbClr val="000000"/>
                </a:solidFill>
                <a:effectLst/>
                <a:highlight>
                  <a:srgbClr val="FFFFFF"/>
                </a:highlight>
                <a:latin typeface="Open Sans" panose="020B0606030504020204" pitchFamily="34" charset="0"/>
              </a:rPr>
              <a:t>Gezondheid wordt bepaald door een combinatie van persoonlijke kenmerken en omstandigheden waarin mensen geboren worden, opgroeien, wonen en werken. Dit worden de </a:t>
            </a:r>
            <a:r>
              <a:rPr lang="nl-NL" b="0" i="0" dirty="0">
                <a:solidFill>
                  <a:srgbClr val="D4007E"/>
                </a:solidFill>
                <a:effectLst/>
                <a:highlight>
                  <a:srgbClr val="FFFFFF"/>
                </a:highlight>
                <a:latin typeface="Open Sans" panose="020B0606030504020204" pitchFamily="34" charset="0"/>
                <a:hlinkClick r:id="rId3"/>
              </a:rPr>
              <a:t>sociale determinanten van gezondheid</a:t>
            </a:r>
            <a:r>
              <a:rPr lang="nl-NL" b="0" i="0" dirty="0">
                <a:solidFill>
                  <a:srgbClr val="000000"/>
                </a:solidFill>
                <a:effectLst/>
                <a:highlight>
                  <a:srgbClr val="FFFFFF"/>
                </a:highlight>
                <a:latin typeface="Open Sans" panose="020B0606030504020204" pitchFamily="34" charset="0"/>
              </a:rPr>
              <a:t> genoemd. Veel van deze sociale determinanten hangen samen met sociaaleconomische status en </a:t>
            </a:r>
            <a:r>
              <a:rPr lang="nl-NL" b="0" i="0" dirty="0">
                <a:solidFill>
                  <a:srgbClr val="D4007E"/>
                </a:solidFill>
                <a:effectLst/>
                <a:highlight>
                  <a:srgbClr val="FFFFFF"/>
                </a:highlight>
                <a:latin typeface="Open Sans" panose="020B0606030504020204" pitchFamily="34" charset="0"/>
                <a:hlinkClick r:id="rId4"/>
              </a:rPr>
              <a:t>liggen vaak buiten het gezondheidsdomein</a:t>
            </a:r>
            <a:r>
              <a:rPr lang="nl-NL" b="0" i="0" dirty="0">
                <a:solidFill>
                  <a:srgbClr val="000000"/>
                </a:solidFill>
                <a:effectLst/>
                <a:highlight>
                  <a:srgbClr val="FFFFFF"/>
                </a:highlight>
                <a:latin typeface="Open Sans" panose="020B0606030504020204" pitchFamily="34" charset="0"/>
              </a:rPr>
              <a:t>. Denk aan ongunstige woon- en werkomstandigheden, ongezondere leefstijl, laaggeletterdheid, armoede en schulden. Daarbij is roken is een belangrijke leefstijlfactor waar nog een hoop gezondheidswinst te behalen valt op het gebied van gezondheidsverschillen.</a:t>
            </a:r>
          </a:p>
          <a:p>
            <a:endParaRPr lang="nl-NL" dirty="0"/>
          </a:p>
        </p:txBody>
      </p:sp>
      <p:sp>
        <p:nvSpPr>
          <p:cNvPr id="4" name="Tijdelijke aanduiding voor dianummer 3">
            <a:extLst>
              <a:ext uri="{FF2B5EF4-FFF2-40B4-BE49-F238E27FC236}">
                <a16:creationId xmlns:a16="http://schemas.microsoft.com/office/drawing/2014/main" id="{3F4D16E0-37B5-6638-BC84-1EFE012074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07B7-DF11-4A34-A965-DEDC01388B53}"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3965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a:ln>
                  <a:noFill/>
                </a:ln>
                <a:solidFill>
                  <a:prstClr val="black"/>
                </a:solidFill>
                <a:effectLst/>
                <a:uLnTx/>
                <a:uFillTx/>
                <a:latin typeface="Calibri" panose="020F0502020204030204"/>
                <a:ea typeface="+mn-ea"/>
                <a:cs typeface="+mn-cs"/>
              </a:rPr>
              <a:t>Webinar Het leefstijl gesprek: Het Leefstijlroer in de spreekkamer</a:t>
            </a:r>
            <a:endParaRPr kumimoji="0" lang="en-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a:ln>
                  <a:noFill/>
                </a:ln>
                <a:solidFill>
                  <a:prstClr val="black"/>
                </a:solidFill>
                <a:effectLst/>
                <a:uLnTx/>
                <a:uFillTx/>
                <a:latin typeface="Calibri" panose="020F0502020204030204"/>
                <a:ea typeface="+mn-ea"/>
                <a:cs typeface="+mn-cs"/>
              </a:rPr>
              <a:t>3 februari 2021</a:t>
            </a:r>
            <a:endParaRPr kumimoji="0" lang="en-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a:ln>
                  <a:noFill/>
                </a:ln>
                <a:solidFill>
                  <a:prstClr val="black"/>
                </a:solidFill>
                <a:effectLst/>
                <a:uLnTx/>
                <a:uFillTx/>
                <a:latin typeface="Calibri" panose="020F0502020204030204"/>
                <a:ea typeface="+mn-ea"/>
                <a:cs typeface="+mn-cs"/>
              </a:rPr>
              <a:t>Vereniging Arts en Leefstijl</a:t>
            </a:r>
            <a:endParaRPr kumimoji="0" lang="en-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BF162-475C-4EC4-9AA0-661E0B35609D}" type="slidenum">
              <a:rPr kumimoji="0" lang="en-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6558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34236879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0" i="0" dirty="0">
                <a:solidFill>
                  <a:srgbClr val="333333"/>
                </a:solidFill>
                <a:effectLst/>
                <a:latin typeface="jaf-domus"/>
              </a:rPr>
              <a:t>De routekaart omvat </a:t>
            </a:r>
            <a:r>
              <a:rPr lang="nl-NL" b="1" i="0" dirty="0">
                <a:solidFill>
                  <a:srgbClr val="333333"/>
                </a:solidFill>
                <a:effectLst/>
                <a:latin typeface="jaf-domus"/>
              </a:rPr>
              <a:t>vijf routes</a:t>
            </a:r>
            <a:r>
              <a:rPr lang="nl-NL" b="0" i="0" dirty="0">
                <a:solidFill>
                  <a:srgbClr val="333333"/>
                </a:solidFill>
                <a:effectLst/>
                <a:latin typeface="jaf-domus"/>
              </a:rPr>
              <a:t> die veelal ziekte specifiek ingevuld moeten worden:</a:t>
            </a:r>
          </a:p>
          <a:p>
            <a:endParaRPr lang="nl-NL" dirty="0">
              <a:solidFill>
                <a:srgbClr val="333333"/>
              </a:solidFill>
              <a:latin typeface="jaf-domus"/>
            </a:endParaRPr>
          </a:p>
          <a:p>
            <a:r>
              <a:rPr lang="nl-NL" b="0" i="0" dirty="0">
                <a:solidFill>
                  <a:srgbClr val="333333"/>
                </a:solidFill>
                <a:effectLst/>
                <a:latin typeface="jaf-domus"/>
              </a:rPr>
              <a:t>1: Implementeren wat werkt met passende </a:t>
            </a:r>
            <a:r>
              <a:rPr lang="nl-NL" b="1" i="0" dirty="0">
                <a:solidFill>
                  <a:srgbClr val="333333"/>
                </a:solidFill>
                <a:effectLst/>
                <a:latin typeface="jaf-domus"/>
              </a:rPr>
              <a:t>bekostiging</a:t>
            </a:r>
            <a:r>
              <a:rPr lang="nl-NL" b="0" i="0" dirty="0">
                <a:solidFill>
                  <a:srgbClr val="333333"/>
                </a:solidFill>
                <a:effectLst/>
                <a:latin typeface="jaf-domus"/>
              </a:rPr>
              <a:t> </a:t>
            </a:r>
          </a:p>
          <a:p>
            <a:r>
              <a:rPr lang="nl-NL" b="0" i="0" dirty="0">
                <a:solidFill>
                  <a:srgbClr val="333333"/>
                </a:solidFill>
                <a:effectLst/>
                <a:latin typeface="jaf-domus"/>
              </a:rPr>
              <a:t>2: </a:t>
            </a:r>
            <a:r>
              <a:rPr lang="nl-NL" b="1" i="0" dirty="0">
                <a:solidFill>
                  <a:srgbClr val="333333"/>
                </a:solidFill>
                <a:effectLst/>
                <a:latin typeface="jaf-domus"/>
              </a:rPr>
              <a:t>Onderzoeken</a:t>
            </a:r>
            <a:r>
              <a:rPr lang="nl-NL" b="0" i="0" dirty="0">
                <a:solidFill>
                  <a:srgbClr val="333333"/>
                </a:solidFill>
                <a:effectLst/>
                <a:latin typeface="jaf-domus"/>
              </a:rPr>
              <a:t> wat we nog niet weten</a:t>
            </a:r>
          </a:p>
          <a:p>
            <a:r>
              <a:rPr lang="nl-NL" b="0" i="0" dirty="0">
                <a:solidFill>
                  <a:srgbClr val="333333"/>
                </a:solidFill>
                <a:effectLst/>
                <a:latin typeface="jaf-domus"/>
              </a:rPr>
              <a:t>3: In </a:t>
            </a:r>
            <a:r>
              <a:rPr lang="nl-NL" b="1" i="0" dirty="0">
                <a:solidFill>
                  <a:srgbClr val="333333"/>
                </a:solidFill>
                <a:effectLst/>
                <a:latin typeface="jaf-domus"/>
              </a:rPr>
              <a:t>richtlijnen</a:t>
            </a:r>
            <a:r>
              <a:rPr lang="nl-NL" b="0" i="0" dirty="0">
                <a:solidFill>
                  <a:srgbClr val="333333"/>
                </a:solidFill>
                <a:effectLst/>
                <a:latin typeface="jaf-domus"/>
              </a:rPr>
              <a:t> &amp; zorgstandaarden komen</a:t>
            </a:r>
          </a:p>
          <a:p>
            <a:r>
              <a:rPr lang="nl-NL" dirty="0">
                <a:latin typeface="jaf-domus"/>
              </a:rPr>
              <a:t>4: Kennis delen en vaardigheden aanleren</a:t>
            </a:r>
          </a:p>
          <a:p>
            <a:r>
              <a:rPr lang="nl-NL" dirty="0">
                <a:latin typeface="jaf-domus"/>
              </a:rPr>
              <a:t>5: De noodzaak tot leefstijlgeneeskunde zo klein mogelijk maken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dirty="0"/>
          </a:p>
        </p:txBody>
      </p:sp>
    </p:spTree>
    <p:extLst>
      <p:ext uri="{BB962C8B-B14F-4D97-AF65-F5344CB8AC3E}">
        <p14:creationId xmlns:p14="http://schemas.microsoft.com/office/powerpoint/2010/main" val="15534913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b="0" i="0" dirty="0">
                <a:solidFill>
                  <a:srgbClr val="333333"/>
                </a:solidFill>
                <a:effectLst/>
                <a:latin typeface="jaf-domus"/>
              </a:rPr>
              <a:t>De routekaart omvat </a:t>
            </a:r>
            <a:r>
              <a:rPr lang="nl-NL" b="1" i="0" dirty="0">
                <a:solidFill>
                  <a:srgbClr val="333333"/>
                </a:solidFill>
                <a:effectLst/>
                <a:latin typeface="jaf-domus"/>
              </a:rPr>
              <a:t>vijf routes</a:t>
            </a:r>
            <a:r>
              <a:rPr lang="nl-NL" b="0" i="0" dirty="0">
                <a:solidFill>
                  <a:srgbClr val="333333"/>
                </a:solidFill>
                <a:effectLst/>
                <a:latin typeface="jaf-domus"/>
              </a:rPr>
              <a:t> die veelal ziekte specifiek ingevuld moeten worden:</a:t>
            </a:r>
          </a:p>
          <a:p>
            <a:endParaRPr lang="nl-NL" dirty="0">
              <a:solidFill>
                <a:srgbClr val="333333"/>
              </a:solidFill>
              <a:latin typeface="jaf-domus"/>
            </a:endParaRPr>
          </a:p>
          <a:p>
            <a:r>
              <a:rPr lang="nl-NL" b="0" i="0" dirty="0">
                <a:solidFill>
                  <a:srgbClr val="333333"/>
                </a:solidFill>
                <a:effectLst/>
                <a:latin typeface="jaf-domus"/>
              </a:rPr>
              <a:t>1: Implementeren wat werkt met passende </a:t>
            </a:r>
            <a:r>
              <a:rPr lang="nl-NL" b="1" i="0" dirty="0">
                <a:solidFill>
                  <a:srgbClr val="333333"/>
                </a:solidFill>
                <a:effectLst/>
                <a:latin typeface="jaf-domus"/>
              </a:rPr>
              <a:t>bekostiging</a:t>
            </a:r>
            <a:r>
              <a:rPr lang="nl-NL" b="0" i="0" dirty="0">
                <a:solidFill>
                  <a:srgbClr val="333333"/>
                </a:solidFill>
                <a:effectLst/>
                <a:latin typeface="jaf-domus"/>
              </a:rPr>
              <a:t> </a:t>
            </a:r>
          </a:p>
          <a:p>
            <a:r>
              <a:rPr lang="nl-NL" b="0" i="0" dirty="0">
                <a:solidFill>
                  <a:srgbClr val="333333"/>
                </a:solidFill>
                <a:effectLst/>
                <a:latin typeface="jaf-domus"/>
              </a:rPr>
              <a:t>2: </a:t>
            </a:r>
            <a:r>
              <a:rPr lang="nl-NL" b="1" i="0" dirty="0">
                <a:solidFill>
                  <a:srgbClr val="333333"/>
                </a:solidFill>
                <a:effectLst/>
                <a:latin typeface="jaf-domus"/>
              </a:rPr>
              <a:t>Onderzoeken</a:t>
            </a:r>
            <a:r>
              <a:rPr lang="nl-NL" b="0" i="0" dirty="0">
                <a:solidFill>
                  <a:srgbClr val="333333"/>
                </a:solidFill>
                <a:effectLst/>
                <a:latin typeface="jaf-domus"/>
              </a:rPr>
              <a:t> wat we nog niet weten</a:t>
            </a:r>
          </a:p>
          <a:p>
            <a:r>
              <a:rPr lang="nl-NL" b="0" i="0" dirty="0">
                <a:solidFill>
                  <a:srgbClr val="333333"/>
                </a:solidFill>
                <a:effectLst/>
                <a:latin typeface="jaf-domus"/>
              </a:rPr>
              <a:t>3: In </a:t>
            </a:r>
            <a:r>
              <a:rPr lang="nl-NL" b="1" i="0" dirty="0">
                <a:solidFill>
                  <a:srgbClr val="333333"/>
                </a:solidFill>
                <a:effectLst/>
                <a:latin typeface="jaf-domus"/>
              </a:rPr>
              <a:t>richtlijnen</a:t>
            </a:r>
            <a:r>
              <a:rPr lang="nl-NL" b="0" i="0" dirty="0">
                <a:solidFill>
                  <a:srgbClr val="333333"/>
                </a:solidFill>
                <a:effectLst/>
                <a:latin typeface="jaf-domus"/>
              </a:rPr>
              <a:t> &amp; zorgstandaarden komen</a:t>
            </a:r>
          </a:p>
          <a:p>
            <a:r>
              <a:rPr lang="nl-NL" dirty="0">
                <a:latin typeface="jaf-domus"/>
              </a:rPr>
              <a:t>4: Kennis delen en vaardigheden aanleren</a:t>
            </a:r>
          </a:p>
          <a:p>
            <a:r>
              <a:rPr lang="nl-NL" dirty="0">
                <a:latin typeface="jaf-domus"/>
              </a:rPr>
              <a:t>5: De noodzaak tot leefstijlgeneeskunde zo klein mogelijk maken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dirty="0"/>
          </a:p>
        </p:txBody>
      </p:sp>
    </p:spTree>
    <p:extLst>
      <p:ext uri="{BB962C8B-B14F-4D97-AF65-F5344CB8AC3E}">
        <p14:creationId xmlns:p14="http://schemas.microsoft.com/office/powerpoint/2010/main" val="2473515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344738" y="668338"/>
            <a:ext cx="4786312" cy="2692400"/>
          </a:xfrm>
        </p:spPr>
      </p:sp>
      <p:sp>
        <p:nvSpPr>
          <p:cNvPr id="3" name="Tijdelijke aanduiding voor notities 2"/>
          <p:cNvSpPr>
            <a:spLocks noGrp="1"/>
          </p:cNvSpPr>
          <p:nvPr>
            <p:ph type="body" idx="1"/>
          </p:nvPr>
        </p:nvSpPr>
        <p:spPr/>
        <p:txBody>
          <a:bodyPr/>
          <a:lstStyle/>
          <a:p>
            <a:r>
              <a:rPr lang="nl-NL" dirty="0"/>
              <a:t>Op lange termijn valt het mee. In absolute getallen verdubbelden de zorgkosten tussen 2001 en 2018, maar relatief was de stijging beperkt: van 10 naar 13 procent van het bbp. De laatste twee jaar is dat getal zelfs met een volle procentpunt gedaald, dankzij de uitbundige economische groei. Mogelijk is op termijn een stijging van 13 naar 16 procent van het bbp nog maatschappelijk acceptabel. Of zelfs 20 procent. Waar de grens ligt, is arbitrair. Het is een even moeilijke politieke keuze als die of een levensreddend medicijn maximaal drie ton, 1 miljoen of 10 miljoen per jaar mag kosten.</a:t>
            </a:r>
          </a:p>
          <a:p>
            <a:endParaRPr lang="nl-NL" dirty="0"/>
          </a:p>
          <a:p>
            <a:r>
              <a:rPr lang="nl-NL" b="0" i="0" dirty="0">
                <a:solidFill>
                  <a:srgbClr val="3B3B3B"/>
                </a:solidFill>
                <a:effectLst/>
                <a:latin typeface="-apple-system"/>
              </a:rPr>
              <a:t>Op dit moment geven we 13 procent van het nationaal inkomen uit aan zorg. Dat kan oplopen tot 20 procent in 2040. ‘Marktwerking’ werd door politici als oplossing aangedragen voor de oplopende zorgkosten. Nu het misgaat, krijgt de markt vaak de schuld.</a:t>
            </a:r>
            <a:endParaRPr lang="nl-NL" dirty="0"/>
          </a:p>
          <a:p>
            <a:endParaRPr lang="nl-NL" dirty="0"/>
          </a:p>
          <a:p>
            <a:r>
              <a:rPr lang="nl-NL" b="0" i="0" dirty="0">
                <a:solidFill>
                  <a:srgbClr val="000000"/>
                </a:solidFill>
                <a:effectLst/>
                <a:latin typeface="Open Sans" panose="020B0606030504020204" pitchFamily="34" charset="0"/>
              </a:rPr>
              <a:t>De huidige 100 miljard die we jaarlijks aan zorg besteden beslaat 13 procent van het bruto binnenlands product en zo’n 30 procent van de rijksbegroting. </a:t>
            </a:r>
            <a:r>
              <a:rPr lang="nl-NL" dirty="0"/>
              <a:t>De zorguitgaven blijven naar verwachting sterk groeien. Het RIVM verwacht in 2040 bijna een verdubbeling van het huidige uitgavenniveau tot 174 miljard euro, oftewel </a:t>
            </a:r>
            <a:r>
              <a:rPr lang="nl-NL" b="1" dirty="0"/>
              <a:t>zo’n 16,4% van het bbp</a:t>
            </a:r>
            <a:r>
              <a:rPr lang="nl-NL" dirty="0"/>
              <a:t>. </a:t>
            </a:r>
          </a:p>
          <a:p>
            <a:endParaRPr lang="nl-NL" dirty="0"/>
          </a:p>
          <a:p>
            <a:r>
              <a:rPr lang="nl-NL" b="0" i="0" dirty="0">
                <a:solidFill>
                  <a:srgbClr val="000000"/>
                </a:solidFill>
                <a:effectLst/>
                <a:latin typeface="Open Sans" panose="020B0606030504020204" pitchFamily="34" charset="0"/>
              </a:rPr>
              <a:t>De Nederlandse burger betaalt nu 6.000 euro aan zorg per jaar, dat stijgt naar 9.000 euro in 2040 en maar liefst 15.000 euro in 2060. Mensen realiseren zich niet dat ze nu al veel betalen, maar willen en kunnen niet nog meer betalen. </a:t>
            </a:r>
            <a:endParaRPr lang="nl-NL" dirty="0"/>
          </a:p>
          <a:p>
            <a:endParaRPr lang="nl-NL" dirty="0"/>
          </a:p>
          <a:p>
            <a:r>
              <a:rPr lang="nl-NL" dirty="0"/>
              <a:t>Toekomstprojecties op basis van </a:t>
            </a:r>
            <a:r>
              <a:rPr lang="nl-NL" dirty="0" err="1"/>
              <a:t>diagnosespecifieke</a:t>
            </a:r>
            <a:r>
              <a:rPr lang="nl-NL" dirty="0"/>
              <a:t> groei Het beeld wordt anders als we naar </a:t>
            </a:r>
            <a:r>
              <a:rPr lang="nl-NL" dirty="0" err="1"/>
              <a:t>diagnosespecifieke</a:t>
            </a:r>
            <a:r>
              <a:rPr lang="nl-NL" dirty="0"/>
              <a:t> overige groei kijken in plaats van sectorspecifieke overige groei. In Figuur 4.7 zien we dat de projecties op basis van de groei op korte en lange termijn flink uit elkaar lopen. Op basis van de </a:t>
            </a:r>
            <a:r>
              <a:rPr lang="nl-NL" dirty="0" err="1"/>
              <a:t>langetermijnanalyses</a:t>
            </a:r>
            <a:r>
              <a:rPr lang="nl-NL" dirty="0"/>
              <a:t> (de paarse stippellijn) komen we in 2060 op iets meer dan 291 miljard euro aan zorguitgaven (2015 prijzen). Dit komt overeen met een gemiddelde groei van 2,8 procent per jaar, waarvan 1,9 procentpunt overige volumegroei. Op basis van de </a:t>
            </a:r>
            <a:r>
              <a:rPr lang="nl-NL" dirty="0" err="1"/>
              <a:t>kortetermijnanalyses</a:t>
            </a:r>
            <a:r>
              <a:rPr lang="nl-NL" dirty="0"/>
              <a:t> (de groene streepjeslijn) komen de totale zorguitgaven in 2060 op bijna 253 miljard euro, overeenkomend met gemiddeld 1,6 procent overige volumegroei per jaar. Het verschil tussen de projecties met gebruik van korte- en </a:t>
            </a:r>
            <a:r>
              <a:rPr lang="nl-NL" dirty="0" err="1"/>
              <a:t>langetemijntrends</a:t>
            </a:r>
            <a:r>
              <a:rPr lang="nl-NL" dirty="0"/>
              <a:t> is bijna 39 miljard euro</a:t>
            </a:r>
          </a:p>
        </p:txBody>
      </p:sp>
    </p:spTree>
    <p:extLst>
      <p:ext uri="{BB962C8B-B14F-4D97-AF65-F5344CB8AC3E}">
        <p14:creationId xmlns:p14="http://schemas.microsoft.com/office/powerpoint/2010/main" val="444682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KNMP toekomst: De kanteling die openbaar apothekers willen maken is in de richting van een voorziening in de wijk, gericht op de langere termijnrelatie met de patiënt via persoonsgerichte zorg. </a:t>
            </a:r>
          </a:p>
          <a:p>
            <a:r>
              <a:rPr lang="nl-NL" dirty="0"/>
              <a:t>Polyfarmacie, met name bij kwetsbare patiënten waaronder ouderen is een belangrijk onderwerp. Ook het stoppen met geneesmiddelen maakt daar deel van uit. De ervaring leert wel dat de buitenwereld dat laatste ziet als een technisch trucje, terwijl het in de praktijk een complex, multidisciplinair proces is. </a:t>
            </a:r>
          </a:p>
        </p:txBody>
      </p:sp>
      <p:sp>
        <p:nvSpPr>
          <p:cNvPr id="4" name="Tijdelijke aanduiding voor dianummer 3"/>
          <p:cNvSpPr>
            <a:spLocks noGrp="1"/>
          </p:cNvSpPr>
          <p:nvPr>
            <p:ph type="sldNum" sz="quarter" idx="5"/>
          </p:nvPr>
        </p:nvSpPr>
        <p:spPr/>
        <p:txBody>
          <a:bodyPr/>
          <a:lstStyle/>
          <a:p>
            <a:pPr marL="0" marR="0" lvl="0" indent="0" algn="r" defTabSz="482209" rtl="0" eaLnBrk="1" fontAlgn="auto" latinLnBrk="0" hangingPunct="1">
              <a:lnSpc>
                <a:spcPct val="100000"/>
              </a:lnSpc>
              <a:spcBef>
                <a:spcPts val="0"/>
              </a:spcBef>
              <a:spcAft>
                <a:spcPts val="0"/>
              </a:spcAft>
              <a:buClrTx/>
              <a:buSzTx/>
              <a:buFontTx/>
              <a:buNone/>
              <a:tabLst/>
              <a:defRPr/>
            </a:pPr>
            <a:fld id="{9E8E5467-B457-40CB-B411-D0E581232287}" type="slidenum">
              <a:rPr kumimoji="0" lang="nl-NL"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2209" rtl="0" eaLnBrk="1" fontAlgn="auto" latinLnBrk="0" hangingPunct="1">
                <a:lnSpc>
                  <a:spcPct val="100000"/>
                </a:lnSpc>
                <a:spcBef>
                  <a:spcPts val="0"/>
                </a:spcBef>
                <a:spcAft>
                  <a:spcPts val="0"/>
                </a:spcAft>
                <a:buClrTx/>
                <a:buSzTx/>
                <a:buFontTx/>
                <a:buNone/>
                <a:tabLst/>
                <a:defRPr/>
              </a:pPr>
              <a:t>53</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4039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27299443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344738" y="668338"/>
            <a:ext cx="4786312" cy="26924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1319046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41c592547b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3" name="Google Shape;403;g141c592547b_0_69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Poppins-Light"/>
              </a:rPr>
              <a:t>De apotheek is het middelpunt voor samenwerking op het gebied van gezondheid met medici, paramedici en het sociale domein.</a:t>
            </a:r>
          </a:p>
          <a:p>
            <a:pPr marL="0" lvl="0" indent="0" algn="l" rtl="0">
              <a:spcBef>
                <a:spcPts val="0"/>
              </a:spcBef>
              <a:spcAft>
                <a:spcPts val="0"/>
              </a:spcAft>
              <a:buNone/>
            </a:pPr>
            <a:br>
              <a:rPr lang="nl" dirty="0">
                <a:latin typeface="Calibri"/>
                <a:ea typeface="Calibri"/>
                <a:cs typeface="Calibri"/>
                <a:sym typeface="Calibri"/>
              </a:rPr>
            </a:br>
            <a:r>
              <a:rPr lang="nl" dirty="0">
                <a:latin typeface="Arial"/>
                <a:ea typeface="Arial"/>
                <a:cs typeface="Arial"/>
                <a:sym typeface="Arial"/>
              </a:rPr>
              <a:t> </a:t>
            </a:r>
            <a:endParaRPr dirty="0">
              <a:latin typeface="Arial"/>
              <a:ea typeface="Arial"/>
              <a:cs typeface="Arial"/>
              <a:sym typeface="Arial"/>
            </a:endParaRPr>
          </a:p>
        </p:txBody>
      </p:sp>
    </p:spTree>
    <p:extLst>
      <p:ext uri="{BB962C8B-B14F-4D97-AF65-F5344CB8AC3E}">
        <p14:creationId xmlns:p14="http://schemas.microsoft.com/office/powerpoint/2010/main" val="38922702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er (al) ontwikkeld om advies te geven over leefstijl en preventie?</a:t>
            </a:r>
          </a:p>
        </p:txBody>
      </p:sp>
      <p:sp>
        <p:nvSpPr>
          <p:cNvPr id="4" name="Tijdelijke aanduiding voor dianummer 3"/>
          <p:cNvSpPr>
            <a:spLocks noGrp="1"/>
          </p:cNvSpPr>
          <p:nvPr>
            <p:ph type="sldNum" sz="quarter" idx="5"/>
          </p:nvPr>
        </p:nvSpPr>
        <p:spPr/>
        <p:txBody>
          <a:bodyPr/>
          <a:lstStyle/>
          <a:p>
            <a:fld id="{637B07B7-DF11-4A34-A965-DEDC01388B53}" type="slidenum">
              <a:rPr lang="nl-NL" smtClean="0"/>
              <a:t>58</a:t>
            </a:fld>
            <a:endParaRPr lang="nl-NL"/>
          </a:p>
        </p:txBody>
      </p:sp>
    </p:spTree>
    <p:extLst>
      <p:ext uri="{BB962C8B-B14F-4D97-AF65-F5344CB8AC3E}">
        <p14:creationId xmlns:p14="http://schemas.microsoft.com/office/powerpoint/2010/main" val="31744829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er (al) ontwikkeld om advies te geven over leefstijl en preventie?</a:t>
            </a:r>
          </a:p>
        </p:txBody>
      </p:sp>
      <p:sp>
        <p:nvSpPr>
          <p:cNvPr id="4" name="Tijdelijke aanduiding voor dianummer 3"/>
          <p:cNvSpPr>
            <a:spLocks noGrp="1"/>
          </p:cNvSpPr>
          <p:nvPr>
            <p:ph type="sldNum" sz="quarter" idx="5"/>
          </p:nvPr>
        </p:nvSpPr>
        <p:spPr/>
        <p:txBody>
          <a:bodyPr/>
          <a:lstStyle/>
          <a:p>
            <a:fld id="{637B07B7-DF11-4A34-A965-DEDC01388B53}" type="slidenum">
              <a:rPr lang="nl-NL" smtClean="0"/>
              <a:t>59</a:t>
            </a:fld>
            <a:endParaRPr lang="nl-NL"/>
          </a:p>
        </p:txBody>
      </p:sp>
    </p:spTree>
    <p:extLst>
      <p:ext uri="{BB962C8B-B14F-4D97-AF65-F5344CB8AC3E}">
        <p14:creationId xmlns:p14="http://schemas.microsoft.com/office/powerpoint/2010/main" val="37365103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Daarbij verstaan wij onder de leefstijl onder andere voeding, beweging, slaaphygiëne, omgaan met stress, bioritme, rook- en drinkgedrag, motivatie en sociale verbondenheid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7064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AU" noProof="0" dirty="0"/>
              <a:t>IPH: Institute for positive health</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6245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34588430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dirty="0"/>
              <a:t>GLI Plus: BMI &gt; 40</a:t>
            </a:r>
          </a:p>
          <a:p>
            <a:r>
              <a:rPr lang="nl-NL" dirty="0"/>
              <a:t>GLI Maakt geen aanspraak op eigen risico</a:t>
            </a:r>
          </a:p>
          <a:p>
            <a:endParaRPr lang="nl-NL" dirty="0"/>
          </a:p>
          <a:p>
            <a:r>
              <a:rPr lang="nl-NL" dirty="0"/>
              <a:t>Welke </a:t>
            </a:r>
            <a:r>
              <a:rPr lang="nl-NL" dirty="0" err="1"/>
              <a:t>GLI’s</a:t>
            </a:r>
            <a:r>
              <a:rPr lang="nl-NL" dirty="0"/>
              <a:t> zijn er:</a:t>
            </a:r>
          </a:p>
          <a:p>
            <a:r>
              <a:rPr lang="nl-NL" dirty="0"/>
              <a:t>https://interventies.loketgezondleven.nl/interventieoverzicht9/gli</a:t>
            </a:r>
          </a:p>
          <a:p>
            <a:endParaRPr lang="nl-NL" dirty="0"/>
          </a:p>
          <a:p>
            <a:endParaRPr lang="nl-NL" altLang="nl-NL" dirty="0"/>
          </a:p>
        </p:txBody>
      </p:sp>
    </p:spTree>
    <p:extLst>
      <p:ext uri="{BB962C8B-B14F-4D97-AF65-F5344CB8AC3E}">
        <p14:creationId xmlns:p14="http://schemas.microsoft.com/office/powerpoint/2010/main" val="459108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notities 1">
            <a:extLst>
              <a:ext uri="{FF2B5EF4-FFF2-40B4-BE49-F238E27FC236}">
                <a16:creationId xmlns:a16="http://schemas.microsoft.com/office/drawing/2014/main" id="{E3ECAC9D-25BE-4709-9142-40A0F655CADC}"/>
              </a:ext>
            </a:extLst>
          </p:cNvPr>
          <p:cNvSpPr>
            <a:spLocks noGrp="1"/>
          </p:cNvSpPr>
          <p:nvPr>
            <p:ph type="body" idx="1"/>
          </p:nvPr>
        </p:nvSpPr>
        <p:spPr/>
        <p:txBody>
          <a:bodyPr/>
          <a:lstStyle/>
          <a:p>
            <a:pPr algn="l"/>
            <a:r>
              <a:rPr lang="nl-NL" b="1" i="0" dirty="0">
                <a:solidFill>
                  <a:srgbClr val="000000"/>
                </a:solidFill>
                <a:effectLst/>
                <a:latin typeface="Zilla Slab"/>
              </a:rPr>
              <a:t>Enkele voorbeelden van risicofactoren</a:t>
            </a:r>
          </a:p>
          <a:p>
            <a:pPr algn="l">
              <a:buFont typeface="Arial" panose="020B0604020202020204" pitchFamily="34" charset="0"/>
              <a:buChar char="•"/>
            </a:pPr>
            <a:r>
              <a:rPr lang="nl-NL" b="0" i="0" dirty="0">
                <a:solidFill>
                  <a:srgbClr val="000000"/>
                </a:solidFill>
                <a:effectLst/>
                <a:latin typeface="Open Sans" panose="020B0606030504020204" pitchFamily="34" charset="0"/>
              </a:rPr>
              <a:t>Van mannen met basisonderwijs / vmbo tussen de 25-45 jaar </a:t>
            </a:r>
            <a:r>
              <a:rPr lang="nl-NL" b="1" i="0" dirty="0">
                <a:solidFill>
                  <a:srgbClr val="000000"/>
                </a:solidFill>
                <a:effectLst/>
                <a:latin typeface="Open Sans" panose="020B0606030504020204" pitchFamily="34" charset="0"/>
              </a:rPr>
              <a:t>rookt</a:t>
            </a:r>
            <a:r>
              <a:rPr lang="nl-NL" b="0" i="0" dirty="0">
                <a:solidFill>
                  <a:srgbClr val="000000"/>
                </a:solidFill>
                <a:effectLst/>
                <a:latin typeface="Open Sans" panose="020B0606030504020204" pitchFamily="34" charset="0"/>
              </a:rPr>
              <a:t> 52% tegenover 22% van de mannen met hbo of universiteit in die leeftijd. </a:t>
            </a:r>
            <a:r>
              <a:rPr lang="nl-NL" b="0" i="0" baseline="30000" dirty="0">
                <a:solidFill>
                  <a:srgbClr val="000000"/>
                </a:solidFill>
                <a:effectLst/>
                <a:latin typeface="Open Sans" panose="020B0606030504020204" pitchFamily="34" charset="0"/>
              </a:rPr>
              <a:t>17</a:t>
            </a:r>
            <a:endParaRPr lang="nl-NL" b="0" i="0" dirty="0">
              <a:solidFill>
                <a:srgbClr val="000000"/>
              </a:solidFill>
              <a:effectLst/>
              <a:latin typeface="Open Sans" panose="020B0606030504020204" pitchFamily="34" charset="0"/>
            </a:endParaRPr>
          </a:p>
          <a:p>
            <a:pPr algn="l">
              <a:buFont typeface="Arial" panose="020B0604020202020204" pitchFamily="34" charset="0"/>
              <a:buChar char="•"/>
            </a:pPr>
            <a:r>
              <a:rPr lang="nl-NL" b="0" i="0" dirty="0">
                <a:solidFill>
                  <a:srgbClr val="000000"/>
                </a:solidFill>
                <a:effectLst/>
                <a:latin typeface="Open Sans" panose="020B0606030504020204" pitchFamily="34" charset="0"/>
              </a:rPr>
              <a:t>Van vrouwen met basisonderwijs / vmbo </a:t>
            </a:r>
            <a:r>
              <a:rPr lang="nl-NL" b="1" i="0" dirty="0">
                <a:solidFill>
                  <a:srgbClr val="000000"/>
                </a:solidFill>
                <a:effectLst/>
                <a:latin typeface="Open Sans" panose="020B0606030504020204" pitchFamily="34" charset="0"/>
              </a:rPr>
              <a:t>rookt</a:t>
            </a:r>
            <a:r>
              <a:rPr lang="nl-NL" b="0" i="0" dirty="0">
                <a:solidFill>
                  <a:srgbClr val="000000"/>
                </a:solidFill>
                <a:effectLst/>
                <a:latin typeface="Open Sans" panose="020B0606030504020204" pitchFamily="34" charset="0"/>
              </a:rPr>
              <a:t> 16</a:t>
            </a:r>
            <a:r>
              <a:rPr lang="nl-NL" b="1" i="0" dirty="0">
                <a:solidFill>
                  <a:srgbClr val="000000"/>
                </a:solidFill>
                <a:effectLst/>
                <a:latin typeface="Open Sans" panose="020B0606030504020204" pitchFamily="34" charset="0"/>
              </a:rPr>
              <a:t>% tijdens de zwangerschap</a:t>
            </a:r>
            <a:r>
              <a:rPr lang="nl-NL" b="0" i="0" dirty="0">
                <a:solidFill>
                  <a:srgbClr val="000000"/>
                </a:solidFill>
                <a:effectLst/>
                <a:latin typeface="Open Sans" panose="020B0606030504020204" pitchFamily="34" charset="0"/>
              </a:rPr>
              <a:t> door, dit geldt voor 3% van de vrouwen met hbo of universiteit. </a:t>
            </a:r>
            <a:r>
              <a:rPr lang="nl-NL" b="0" i="0" baseline="30000" dirty="0">
                <a:solidFill>
                  <a:srgbClr val="000000"/>
                </a:solidFill>
                <a:effectLst/>
                <a:latin typeface="Open Sans" panose="020B0606030504020204" pitchFamily="34" charset="0"/>
              </a:rPr>
              <a:t>18</a:t>
            </a:r>
            <a:endParaRPr lang="nl-NL" b="0" i="0" dirty="0">
              <a:solidFill>
                <a:srgbClr val="000000"/>
              </a:solidFill>
              <a:effectLst/>
              <a:latin typeface="Open Sans" panose="020B0606030504020204" pitchFamily="34" charset="0"/>
            </a:endParaRPr>
          </a:p>
          <a:p>
            <a:pPr algn="l">
              <a:buFont typeface="Arial" panose="020B0604020202020204" pitchFamily="34" charset="0"/>
              <a:buChar char="•"/>
            </a:pPr>
            <a:r>
              <a:rPr lang="nl-NL" b="0" i="0" dirty="0">
                <a:solidFill>
                  <a:srgbClr val="000000"/>
                </a:solidFill>
                <a:effectLst/>
                <a:latin typeface="Open Sans" panose="020B0606030504020204" pitchFamily="34" charset="0"/>
              </a:rPr>
              <a:t>Mensen in de </a:t>
            </a:r>
            <a:r>
              <a:rPr lang="nl-NL" b="1" i="0" dirty="0">
                <a:solidFill>
                  <a:srgbClr val="000000"/>
                </a:solidFill>
                <a:effectLst/>
                <a:latin typeface="Open Sans" panose="020B0606030504020204" pitchFamily="34" charset="0"/>
              </a:rPr>
              <a:t>laagste inkomensgroep</a:t>
            </a:r>
            <a:r>
              <a:rPr lang="nl-NL" b="0" i="0" dirty="0">
                <a:solidFill>
                  <a:srgbClr val="000000"/>
                </a:solidFill>
                <a:effectLst/>
                <a:latin typeface="Open Sans" panose="020B0606030504020204" pitchFamily="34" charset="0"/>
              </a:rPr>
              <a:t> hebben ruim 3 keer zo vaak te maken met psychische klachten als mensen in de hoogste inkomensgroep (22,0% vs. 6,6%). </a:t>
            </a:r>
            <a:r>
              <a:rPr lang="nl-NL" b="0" i="0" baseline="30000" dirty="0">
                <a:solidFill>
                  <a:srgbClr val="000000"/>
                </a:solidFill>
                <a:effectLst/>
                <a:latin typeface="Open Sans" panose="020B0606030504020204" pitchFamily="34" charset="0"/>
              </a:rPr>
              <a:t>19</a:t>
            </a:r>
          </a:p>
          <a:p>
            <a:pPr algn="l">
              <a:buFont typeface="Arial" panose="020B0604020202020204" pitchFamily="34" charset="0"/>
              <a:buChar char="•"/>
            </a:pPr>
            <a:r>
              <a:rPr lang="nl-NL" b="0" i="0" dirty="0">
                <a:solidFill>
                  <a:srgbClr val="000000"/>
                </a:solidFill>
                <a:effectLst/>
                <a:latin typeface="Open Sans" panose="020B0606030504020204" pitchFamily="34" charset="0"/>
              </a:rPr>
              <a:t>2,5 miljoen mensen in Nederland zijn </a:t>
            </a:r>
            <a:r>
              <a:rPr lang="nl-NL" b="1" i="0" dirty="0">
                <a:solidFill>
                  <a:srgbClr val="000000"/>
                </a:solidFill>
                <a:effectLst/>
                <a:latin typeface="Open Sans" panose="020B0606030504020204" pitchFamily="34" charset="0"/>
              </a:rPr>
              <a:t>laaggeletterd</a:t>
            </a:r>
            <a:r>
              <a:rPr lang="nl-NL" b="0" i="0" dirty="0">
                <a:solidFill>
                  <a:srgbClr val="000000"/>
                </a:solidFill>
                <a:effectLst/>
                <a:latin typeface="Open Sans" panose="020B0606030504020204" pitchFamily="34" charset="0"/>
              </a:rPr>
              <a:t>. Zij hebben moeite met lezen, schrijven en rekenen. Laaggeletterdheid hangt samen met een slechtere gezondheid.</a:t>
            </a:r>
            <a:r>
              <a:rPr lang="nl-NL" b="0" i="0" baseline="30000" dirty="0">
                <a:solidFill>
                  <a:srgbClr val="000000"/>
                </a:solidFill>
                <a:effectLst/>
                <a:latin typeface="Open Sans" panose="020B0606030504020204" pitchFamily="34" charset="0"/>
              </a:rPr>
              <a:t> </a:t>
            </a:r>
            <a:r>
              <a:rPr lang="nl-NL" b="0" i="0" dirty="0">
                <a:solidFill>
                  <a:srgbClr val="000000"/>
                </a:solidFill>
                <a:effectLst/>
                <a:latin typeface="Open Sans" panose="020B0606030504020204" pitchFamily="34" charset="0"/>
              </a:rPr>
              <a:t>25</a:t>
            </a:r>
          </a:p>
          <a:p>
            <a:pPr algn="l">
              <a:buFont typeface="Arial" panose="020B0604020202020204" pitchFamily="34" charset="0"/>
              <a:buChar char="•"/>
            </a:pPr>
            <a:endParaRPr lang="nl-NL" b="0" i="0" dirty="0">
              <a:solidFill>
                <a:srgbClr val="000000"/>
              </a:solidFill>
              <a:effectLst/>
              <a:latin typeface="Open Sans" panose="020B0606030504020204" pitchFamily="34" charset="0"/>
            </a:endParaRPr>
          </a:p>
          <a:p>
            <a:pPr algn="l"/>
            <a:r>
              <a:rPr lang="nl-NL" b="1" i="0" dirty="0">
                <a:solidFill>
                  <a:srgbClr val="000000"/>
                </a:solidFill>
                <a:effectLst/>
                <a:latin typeface="Zilla Slab"/>
              </a:rPr>
              <a:t>Onderliggende oorzaken gezondheidsverschillen</a:t>
            </a:r>
          </a:p>
          <a:p>
            <a:pPr algn="l"/>
            <a:r>
              <a:rPr lang="nl-NL" b="0" i="0" dirty="0">
                <a:solidFill>
                  <a:srgbClr val="000000"/>
                </a:solidFill>
                <a:effectLst/>
                <a:latin typeface="Open Sans" panose="020B0606030504020204" pitchFamily="34" charset="0"/>
              </a:rPr>
              <a:t>Gezondheid wordt bepaald door een combinatie van persoonlijke kenmerken en omstandigheden waarin mensen geboren worden, opgroeien, wonen en werken. Dit worden de </a:t>
            </a:r>
            <a:r>
              <a:rPr lang="nl-NL" b="0" i="0" dirty="0">
                <a:solidFill>
                  <a:srgbClr val="D4007E"/>
                </a:solidFill>
                <a:effectLst/>
                <a:latin typeface="Open Sans" panose="020B0606030504020204" pitchFamily="34" charset="0"/>
                <a:hlinkClick r:id="rId3"/>
              </a:rPr>
              <a:t>sociale determinanten van gezondheid</a:t>
            </a:r>
            <a:r>
              <a:rPr lang="nl-NL" b="0" i="0" dirty="0">
                <a:solidFill>
                  <a:srgbClr val="000000"/>
                </a:solidFill>
                <a:effectLst/>
                <a:latin typeface="Open Sans" panose="020B0606030504020204" pitchFamily="34" charset="0"/>
              </a:rPr>
              <a:t> genoemd. Veel van deze sociale determinanten hangen samen met sociaaleconomische status en </a:t>
            </a:r>
            <a:r>
              <a:rPr lang="nl-NL" b="0" i="0" dirty="0">
                <a:solidFill>
                  <a:srgbClr val="D4007E"/>
                </a:solidFill>
                <a:effectLst/>
                <a:latin typeface="Open Sans" panose="020B0606030504020204" pitchFamily="34" charset="0"/>
                <a:hlinkClick r:id="rId4"/>
              </a:rPr>
              <a:t>liggen vaak buiten het gezondheidsdomein</a:t>
            </a:r>
            <a:r>
              <a:rPr lang="nl-NL" b="0" i="0" dirty="0">
                <a:solidFill>
                  <a:srgbClr val="000000"/>
                </a:solidFill>
                <a:effectLst/>
                <a:latin typeface="Open Sans" panose="020B0606030504020204" pitchFamily="34" charset="0"/>
              </a:rPr>
              <a:t>. Denk aan ongunstige woon- en werkomstandigheden, ongezondere leefstijl, laaggeletterdheid, armoede en schulden. </a:t>
            </a:r>
            <a:r>
              <a:rPr lang="nl-NL" b="0" i="0">
                <a:solidFill>
                  <a:srgbClr val="000000"/>
                </a:solidFill>
                <a:effectLst/>
                <a:latin typeface="Open Sans" panose="020B0606030504020204" pitchFamily="34" charset="0"/>
              </a:rPr>
              <a:t>Daarbij is roken is een belangrijke leefstijlfactor waar nog een hoop gezondheidswinst te behalen valt op het gebied van gezondheidsverschillen.</a:t>
            </a:r>
          </a:p>
          <a:p>
            <a:pPr algn="l">
              <a:buFont typeface="Arial" panose="020B0604020202020204" pitchFamily="34" charset="0"/>
              <a:buChar char="•"/>
            </a:pPr>
            <a:endParaRPr lang="nl-NL" b="0" i="0" dirty="0">
              <a:solidFill>
                <a:srgbClr val="000000"/>
              </a:solidFill>
              <a:effectLst/>
              <a:latin typeface="Open Sans" panose="020B0606030504020204" pitchFamily="34" charset="0"/>
            </a:endParaRPr>
          </a:p>
          <a:p>
            <a:endParaRPr lang="nl-NL" dirty="0"/>
          </a:p>
          <a:p>
            <a:endParaRPr lang="nl-NL" dirty="0"/>
          </a:p>
          <a:p>
            <a:r>
              <a:rPr lang="nl-NL" dirty="0"/>
              <a:t>Hoogopgeleide mensen leven gemiddeld 6 jaar langer dan laagopgeleide mensen:</a:t>
            </a:r>
          </a:p>
          <a:p>
            <a:pPr marL="171450" indent="-171450">
              <a:buFont typeface="Arial" panose="020B0604020202020204" pitchFamily="34" charset="0"/>
              <a:buChar char="•"/>
            </a:pPr>
            <a:r>
              <a:rPr lang="nl-NL" b="0" i="0" dirty="0">
                <a:solidFill>
                  <a:srgbClr val="3A343A"/>
                </a:solidFill>
                <a:effectLst/>
                <a:latin typeface="Europa"/>
              </a:rPr>
              <a:t>Laagopgeleiden bewegen minder vergeleken met hoogopgeleiden</a:t>
            </a:r>
          </a:p>
          <a:p>
            <a:pPr marL="171450" indent="-171450">
              <a:buFont typeface="Arial" panose="020B0604020202020204" pitchFamily="34" charset="0"/>
              <a:buChar char="•"/>
            </a:pPr>
            <a:r>
              <a:rPr lang="nl-NL" b="0" i="0" dirty="0">
                <a:solidFill>
                  <a:srgbClr val="3A343A"/>
                </a:solidFill>
                <a:effectLst/>
                <a:latin typeface="Europa"/>
              </a:rPr>
              <a:t>Laagopgeleiden hebben vaker overgewicht vergeleken met hoogopgeleiden</a:t>
            </a:r>
          </a:p>
          <a:p>
            <a:pPr marL="171450" indent="-171450">
              <a:buFont typeface="Arial" panose="020B0604020202020204" pitchFamily="34" charset="0"/>
              <a:buChar char="•"/>
            </a:pPr>
            <a:r>
              <a:rPr lang="nl-NL" b="0" i="0" dirty="0">
                <a:solidFill>
                  <a:srgbClr val="3A343A"/>
                </a:solidFill>
                <a:effectLst/>
                <a:latin typeface="Europa"/>
              </a:rPr>
              <a:t>Laagopgeleiden roken vaker vergeleken met hoogopgeleiden</a:t>
            </a:r>
          </a:p>
          <a:p>
            <a:pPr marL="0" indent="0">
              <a:buFont typeface="Arial" panose="020B0604020202020204" pitchFamily="34" charset="0"/>
              <a:buNone/>
            </a:pPr>
            <a:endParaRPr lang="nl-NL" b="0" i="0" dirty="0">
              <a:solidFill>
                <a:srgbClr val="3A343A"/>
              </a:solidFill>
              <a:effectLst/>
              <a:latin typeface="Europa"/>
            </a:endParaRPr>
          </a:p>
          <a:p>
            <a:pPr marL="0" indent="0">
              <a:buFont typeface="Arial" panose="020B0604020202020204" pitchFamily="34" charset="0"/>
              <a:buNone/>
            </a:pPr>
            <a:r>
              <a:rPr lang="nl-NL" b="1" i="0" dirty="0">
                <a:solidFill>
                  <a:srgbClr val="3A343A"/>
                </a:solidFill>
                <a:effectLst/>
                <a:latin typeface="Europa"/>
              </a:rPr>
              <a:t> Wat zijn kenmerken van een sociaal economische positie?</a:t>
            </a:r>
            <a:endParaRPr lang="nl-NL" b="0" i="0" dirty="0">
              <a:solidFill>
                <a:srgbClr val="3A343A"/>
              </a:solidFill>
              <a:effectLst/>
              <a:latin typeface="Europa"/>
            </a:endParaRPr>
          </a:p>
          <a:p>
            <a:pPr marL="171450" indent="-171450">
              <a:buFont typeface="Arial" panose="020B0604020202020204" pitchFamily="34" charset="0"/>
              <a:buChar char="•"/>
            </a:pPr>
            <a:r>
              <a:rPr lang="nl-NL" b="0" i="0" dirty="0">
                <a:solidFill>
                  <a:srgbClr val="3A343A"/>
                </a:solidFill>
                <a:effectLst/>
                <a:latin typeface="Europa"/>
              </a:rPr>
              <a:t>Inkomensniveau en beroep</a:t>
            </a:r>
          </a:p>
          <a:p>
            <a:pPr marL="171450" indent="-171450">
              <a:buFont typeface="Arial" panose="020B0604020202020204" pitchFamily="34" charset="0"/>
              <a:buChar char="•"/>
            </a:pPr>
            <a:r>
              <a:rPr lang="nl-NL" b="0" i="0" dirty="0">
                <a:solidFill>
                  <a:srgbClr val="3A343A"/>
                </a:solidFill>
                <a:effectLst/>
                <a:latin typeface="Europa"/>
              </a:rPr>
              <a:t>Opleidingsniveau</a:t>
            </a:r>
          </a:p>
          <a:p>
            <a:pPr marL="171450" indent="-171450">
              <a:buFont typeface="Arial" panose="020B0604020202020204" pitchFamily="34" charset="0"/>
              <a:buChar char="•"/>
            </a:pPr>
            <a:endParaRPr lang="nl-NL" b="0" i="0" dirty="0">
              <a:solidFill>
                <a:srgbClr val="3A343A"/>
              </a:solidFill>
              <a:effectLst/>
              <a:latin typeface="Europa"/>
            </a:endParaRPr>
          </a:p>
          <a:p>
            <a:pPr algn="l"/>
            <a:r>
              <a:rPr lang="nl-NL" b="1" i="0" dirty="0">
                <a:solidFill>
                  <a:srgbClr val="3A343A"/>
                </a:solidFill>
                <a:effectLst/>
                <a:latin typeface="Europa"/>
              </a:rPr>
              <a:t>Mentale ruimte:</a:t>
            </a:r>
            <a:r>
              <a:rPr lang="nl-NL" b="0" i="0" dirty="0">
                <a:solidFill>
                  <a:srgbClr val="3A343A"/>
                </a:solidFill>
                <a:effectLst/>
                <a:latin typeface="Europa"/>
              </a:rPr>
              <a:t> Voor mensen in een lage SEP is het moeilijker om een gezonde leefstijl te bereiken. Een van de redenen hiervoor is dat mensen in deze positie minder mentale ruimte hebben. Dit maakt het lastiger om te focussen op een gezonde leefstijl, omdat de aandacht naar andere stressoren in het leven gaat, denk bijvoorbeeld aan een tekort aan financiële middelen.</a:t>
            </a:r>
          </a:p>
          <a:p>
            <a:pPr algn="l"/>
            <a:r>
              <a:rPr lang="nl-NL" b="1" i="0" dirty="0">
                <a:solidFill>
                  <a:srgbClr val="3A343A"/>
                </a:solidFill>
                <a:effectLst/>
                <a:latin typeface="Europa"/>
              </a:rPr>
              <a:t>Sociale steun:</a:t>
            </a:r>
            <a:r>
              <a:rPr lang="nl-NL" b="0" i="0" dirty="0">
                <a:solidFill>
                  <a:srgbClr val="3A343A"/>
                </a:solidFill>
                <a:effectLst/>
                <a:latin typeface="Europa"/>
              </a:rPr>
              <a:t> Bij zowel mensen in een lage als hoge SEP is sociale steun belangrijk voor het welzijn en gedragsverandering. Mensen in een lage SEP missen vaak sociale steun uit hun omgeving. Zij hebben vaker een klein sociaal netwerk en krijgen niet altijd positieve stimulans vanuit dit netwerk voor een gezonde leefstijl. Bij interventies voor de doelgroep met een lage SEP is met name sociale steun dus van belang.</a:t>
            </a:r>
          </a:p>
          <a:p>
            <a:pPr algn="l"/>
            <a:endParaRPr lang="nl-NL" b="0" i="0" dirty="0">
              <a:solidFill>
                <a:srgbClr val="3A343A"/>
              </a:solidFill>
              <a:effectLst/>
              <a:latin typeface="Europ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Open Sans" panose="020B0606030504020204" pitchFamily="34" charset="0"/>
              </a:rPr>
              <a:t>In Nederland leven mensen met basisonderwijs of vmbo gemiddeld 6 jaar korter en zelfs 15 jaar in minder goed ervaren gezondheid dan mensen met hbo of een universitaire opleiding:</a:t>
            </a:r>
            <a:endParaRPr lang="nl-NL" b="0" i="0" dirty="0">
              <a:solidFill>
                <a:srgbClr val="3A343A"/>
              </a:solidFill>
              <a:effectLst/>
              <a:latin typeface="Europ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Open Sans" panose="020B0606030504020204" pitchFamily="34" charset="0"/>
              </a:rPr>
              <a:t>Centraal Bureau voor de Statistiek. </a:t>
            </a:r>
            <a:r>
              <a:rPr lang="nl-NL" b="0" i="1" dirty="0">
                <a:solidFill>
                  <a:srgbClr val="000000"/>
                </a:solidFill>
                <a:effectLst/>
                <a:latin typeface="Open Sans" panose="020B0606030504020204" pitchFamily="34" charset="0"/>
              </a:rPr>
              <a:t>Gezonde levensverwachting; onderwijsniveau.</a:t>
            </a:r>
            <a:r>
              <a:rPr lang="nl-NL" b="0" i="0" dirty="0">
                <a:solidFill>
                  <a:srgbClr val="000000"/>
                </a:solidFill>
                <a:effectLst/>
                <a:latin typeface="Open Sans" panose="020B0606030504020204" pitchFamily="34" charset="0"/>
              </a:rPr>
              <a:t> Statline 2017. Beschikbaar via: </a:t>
            </a:r>
            <a:r>
              <a:rPr lang="nl-NL" b="0" i="0" dirty="0">
                <a:solidFill>
                  <a:srgbClr val="D4007E"/>
                </a:solidFill>
                <a:effectLst/>
                <a:latin typeface="Open Sans" panose="020B0606030504020204" pitchFamily="34" charset="0"/>
                <a:hlinkClick r:id="rId5"/>
              </a:rPr>
              <a:t>http://statline.cbs.nl/StatWeb/publication/?VW=T&amp;DM=SLNL&amp;PA=83780NED&amp;LA=NL</a:t>
            </a:r>
            <a:endParaRPr lang="nl-NL" b="0" i="0" dirty="0">
              <a:solidFill>
                <a:srgbClr val="000000"/>
              </a:solidFill>
              <a:effectLst/>
              <a:latin typeface="Open Sans" panose="020B0606030504020204" pitchFamily="34" charset="0"/>
            </a:endParaRPr>
          </a:p>
          <a:p>
            <a:pPr algn="l"/>
            <a:endParaRPr lang="nl-NL" b="0" i="0" dirty="0">
              <a:solidFill>
                <a:srgbClr val="3A343A"/>
              </a:solidFill>
              <a:effectLst/>
              <a:latin typeface="Europa"/>
            </a:endParaRPr>
          </a:p>
          <a:p>
            <a:pPr algn="l"/>
            <a:endParaRPr lang="nl-NL" b="0" i="0" dirty="0">
              <a:solidFill>
                <a:srgbClr val="3A343A"/>
              </a:solidFill>
              <a:effectLst/>
              <a:latin typeface="Europa"/>
            </a:endParaRPr>
          </a:p>
          <a:p>
            <a:pPr algn="l"/>
            <a:r>
              <a:rPr lang="nl-NL" b="1" i="0" dirty="0">
                <a:solidFill>
                  <a:srgbClr val="000000"/>
                </a:solidFill>
                <a:effectLst/>
                <a:latin typeface="Zilla Slab"/>
              </a:rPr>
              <a:t>Duurzame aanpak gezondheidsverschillen</a:t>
            </a:r>
          </a:p>
          <a:p>
            <a:pPr algn="l"/>
            <a:r>
              <a:rPr lang="nl-NL" b="0" i="0" dirty="0">
                <a:solidFill>
                  <a:srgbClr val="000000"/>
                </a:solidFill>
                <a:effectLst/>
                <a:latin typeface="Open Sans" panose="020B0606030504020204" pitchFamily="34" charset="0"/>
              </a:rPr>
              <a:t>De oorzaken van gezondheidsverschillen zijn complex, liggen op meerdere domeinen en zijn nauw met elkaar verweven. Het positief beïnvloeden van gezondheid ligt daarmee maar ten dele in het volksgezondheidsdomein en grotendeels in andere beleidsdomeinen, zoals armoedebeleid, onderwijs, huisvesting, werk en inkomen en ruimtelijke ordening. De aanpak van gezondheidsverschillen vraagt daarom om een brede aanpak waarbij gezondheid en gezond gedrag in samenhang worden bekeken met de factoren die hierop van invloed zijn, zoals leefsituatie, armoede, schulden en participatie in brede zin.</a:t>
            </a:r>
          </a:p>
          <a:p>
            <a:pPr marL="0" indent="0">
              <a:buFont typeface="Arial" panose="020B0604020202020204" pitchFamily="34" charset="0"/>
              <a:buNone/>
            </a:pPr>
            <a:endParaRPr lang="nl-NL" b="0" dirty="0"/>
          </a:p>
        </p:txBody>
      </p:sp>
    </p:spTree>
    <p:extLst>
      <p:ext uri="{BB962C8B-B14F-4D97-AF65-F5344CB8AC3E}">
        <p14:creationId xmlns:p14="http://schemas.microsoft.com/office/powerpoint/2010/main" val="37448244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dirty="0"/>
              <a:t>GLI Plus: BMI &gt; 40</a:t>
            </a:r>
          </a:p>
          <a:p>
            <a:r>
              <a:rPr lang="nl-NL" dirty="0"/>
              <a:t>GLI Maakt geen aanspraak op eigen risico</a:t>
            </a:r>
          </a:p>
          <a:p>
            <a:endParaRPr lang="nl-NL" dirty="0"/>
          </a:p>
          <a:p>
            <a:r>
              <a:rPr lang="nl-NL" dirty="0"/>
              <a:t>Welke </a:t>
            </a:r>
            <a:r>
              <a:rPr lang="nl-NL" dirty="0" err="1"/>
              <a:t>GLI’s</a:t>
            </a:r>
            <a:r>
              <a:rPr lang="nl-NL" dirty="0"/>
              <a:t> zijn er:</a:t>
            </a:r>
          </a:p>
          <a:p>
            <a:r>
              <a:rPr lang="nl-NL" dirty="0"/>
              <a:t>https://interventies.loketgezondleven.nl/interventieoverzicht9/gli</a:t>
            </a:r>
          </a:p>
          <a:p>
            <a:endParaRPr lang="nl-NL" dirty="0"/>
          </a:p>
          <a:p>
            <a:endParaRPr lang="nl-NL" altLang="nl-NL" dirty="0"/>
          </a:p>
        </p:txBody>
      </p:sp>
    </p:spTree>
    <p:extLst>
      <p:ext uri="{BB962C8B-B14F-4D97-AF65-F5344CB8AC3E}">
        <p14:creationId xmlns:p14="http://schemas.microsoft.com/office/powerpoint/2010/main" val="3580044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 panose="020B0604020202020204" pitchFamily="34" charset="0"/>
              <a:buChar char="•"/>
            </a:pPr>
            <a:r>
              <a:rPr lang="nl-NL" dirty="0"/>
              <a:t>Cortisol speelt een rol in de ontwikkeling van obesitas.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3965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dirty="0">
                <a:solidFill>
                  <a:srgbClr val="3A343A"/>
                </a:solidFill>
                <a:latin typeface="Europa"/>
              </a:rPr>
              <a:t>Leefstijlcoach: </a:t>
            </a:r>
            <a:r>
              <a:rPr lang="nl-NL" b="0" i="0" dirty="0">
                <a:solidFill>
                  <a:srgbClr val="3A343A"/>
                </a:solidFill>
                <a:effectLst/>
                <a:latin typeface="Europa"/>
              </a:rPr>
              <a:t>het belang om erachter te komen wat de persoonlijke doelen van iemand zijn. Deze bieden belangrijke aanknopingspunten om de patiënt actief te laten deelnemen aan gezonder worden en/of blijven.</a:t>
            </a:r>
            <a:endParaRPr lang="nl-NL" dirty="0">
              <a:solidFill>
                <a:srgbClr val="3A343A"/>
              </a:solidFill>
              <a:latin typeface="Europa"/>
            </a:endParaRPr>
          </a:p>
          <a:p>
            <a:pPr marL="0" indent="0" algn="l">
              <a:buNone/>
            </a:pPr>
            <a:r>
              <a:rPr lang="nl-NL" b="0" i="0" dirty="0">
                <a:solidFill>
                  <a:srgbClr val="3A343A"/>
                </a:solidFill>
                <a:effectLst/>
                <a:latin typeface="Europa"/>
              </a:rPr>
              <a:t>Een volwassene komt in aanmerking voor een GLI wanneer:</a:t>
            </a:r>
          </a:p>
          <a:p>
            <a:pPr algn="l">
              <a:buFont typeface="Arial" panose="020B0604020202020204" pitchFamily="34" charset="0"/>
              <a:buChar char="•"/>
            </a:pPr>
            <a:r>
              <a:rPr lang="nl-NL" b="0" i="0" dirty="0">
                <a:solidFill>
                  <a:srgbClr val="3A343A"/>
                </a:solidFill>
                <a:effectLst/>
                <a:latin typeface="Europa"/>
              </a:rPr>
              <a:t>hij of zij overgewicht heeft, dus de Body Mass Index (BMI) hoger is dan 25kg/m2. Ook is er een risicofactor aanwezig, zoals een verhoogd risico op hart- en vaatziekten, diabetes mellitus type 2 (DM2) of de aanwezigheid van slaapapneu of artrose.</a:t>
            </a:r>
          </a:p>
          <a:p>
            <a:pPr algn="l">
              <a:buFont typeface="Arial" panose="020B0604020202020204" pitchFamily="34" charset="0"/>
              <a:buChar char="•"/>
            </a:pPr>
            <a:r>
              <a:rPr lang="nl-NL" b="0" i="0" dirty="0">
                <a:solidFill>
                  <a:srgbClr val="3A343A"/>
                </a:solidFill>
                <a:effectLst/>
                <a:latin typeface="Europa"/>
              </a:rPr>
              <a:t>hij of zij obesitas heeft, dus een BMI hoger dan 30kg/m2.</a:t>
            </a:r>
          </a:p>
          <a:p>
            <a:pPr algn="l">
              <a:buFont typeface="Arial" panose="020B0604020202020204" pitchFamily="34" charset="0"/>
              <a:buChar char="•"/>
            </a:pPr>
            <a:endParaRPr lang="nl-NL" b="0" i="0" dirty="0">
              <a:solidFill>
                <a:srgbClr val="3A343A"/>
              </a:solidFill>
              <a:effectLst/>
              <a:latin typeface="Europa"/>
            </a:endParaRPr>
          </a:p>
          <a:p>
            <a:r>
              <a:rPr lang="nl-NL" dirty="0"/>
              <a:t>BF: Behandelfase</a:t>
            </a:r>
          </a:p>
          <a:p>
            <a:r>
              <a:rPr lang="nl-NL" dirty="0"/>
              <a:t>OF: Onderhoudsfase</a:t>
            </a:r>
          </a:p>
          <a:p>
            <a:r>
              <a:rPr lang="nl-NL" dirty="0"/>
              <a:t>De vergoede GLI bestaat uit groepsbijeenkomsten en individuele consulten, waar deelnemers twee jaar ondersteuning krijgen. Het programma bestaat uit een behandelfase en een onderhoudsfase. De onderhoudsfase, in de regel het tweede jaar, is wat minder intensief en dient om de gedragsverandering te laten beklijven.</a:t>
            </a:r>
          </a:p>
          <a:p>
            <a:endParaRPr lang="nl-NL" dirty="0"/>
          </a:p>
          <a:p>
            <a:r>
              <a:rPr lang="nl-NL" dirty="0"/>
              <a:t>GLI-PLUS: voor diabeten?</a:t>
            </a:r>
          </a:p>
          <a:p>
            <a:r>
              <a:rPr lang="nl-NL" dirty="0"/>
              <a:t>K2O: Diabeten-GLI</a:t>
            </a:r>
          </a:p>
          <a:p>
            <a:r>
              <a:rPr lang="nl-NL" dirty="0"/>
              <a:t>GLI: is eigenlijk voor het sociaal domein</a:t>
            </a:r>
          </a:p>
          <a:p>
            <a:pPr algn="l">
              <a:buFont typeface="Arial" panose="020B0604020202020204" pitchFamily="34" charset="0"/>
              <a:buChar char="•"/>
            </a:pPr>
            <a:endParaRPr lang="nl-NL" b="0" i="0" dirty="0">
              <a:solidFill>
                <a:srgbClr val="3A343A"/>
              </a:solidFill>
              <a:effectLst/>
              <a:latin typeface="Europa"/>
            </a:endParaRPr>
          </a:p>
          <a:p>
            <a:endParaRPr lang="nl-NL" altLang="nl-NL" dirty="0"/>
          </a:p>
        </p:txBody>
      </p:sp>
    </p:spTree>
    <p:extLst>
      <p:ext uri="{BB962C8B-B14F-4D97-AF65-F5344CB8AC3E}">
        <p14:creationId xmlns:p14="http://schemas.microsoft.com/office/powerpoint/2010/main" val="19402801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z="1200" b="1" dirty="0"/>
              <a:t>Waaruit bestaat de GLI?</a:t>
            </a:r>
          </a:p>
          <a:p>
            <a:endParaRPr lang="nl-NL" sz="1200" b="1" dirty="0"/>
          </a:p>
          <a:p>
            <a:r>
              <a:rPr lang="nl-NL" sz="1200" dirty="0"/>
              <a:t>Bestaat uit de componenten als:</a:t>
            </a:r>
          </a:p>
          <a:p>
            <a:pPr marL="342900" indent="-342900">
              <a:buFont typeface="Arial" panose="020B0604020202020204" pitchFamily="34" charset="0"/>
              <a:buChar char="•"/>
            </a:pPr>
            <a:r>
              <a:rPr lang="nl-NL" sz="1200" dirty="0"/>
              <a:t>een gezonder eetpatroon</a:t>
            </a:r>
          </a:p>
          <a:p>
            <a:pPr marL="342900" indent="-342900">
              <a:buFont typeface="Arial" panose="020B0604020202020204" pitchFamily="34" charset="0"/>
              <a:buChar char="•"/>
            </a:pPr>
            <a:r>
              <a:rPr lang="nl-NL" sz="1200" dirty="0"/>
              <a:t>aanzetten tot beweging </a:t>
            </a:r>
          </a:p>
          <a:p>
            <a:pPr marL="342900" indent="-342900">
              <a:buFont typeface="Arial" panose="020B0604020202020204" pitchFamily="34" charset="0"/>
              <a:buChar char="•"/>
            </a:pPr>
            <a:r>
              <a:rPr lang="nl-NL" sz="1200" dirty="0"/>
              <a:t>verbetering slaap </a:t>
            </a:r>
          </a:p>
          <a:p>
            <a:pPr marL="342900" indent="-342900">
              <a:buFont typeface="Arial" panose="020B0604020202020204" pitchFamily="34" charset="0"/>
              <a:buChar char="•"/>
            </a:pPr>
            <a:r>
              <a:rPr lang="nl-NL" sz="1200" dirty="0" err="1"/>
              <a:t>obv</a:t>
            </a:r>
            <a:r>
              <a:rPr lang="nl-NL" sz="1200" dirty="0"/>
              <a:t> </a:t>
            </a:r>
            <a:r>
              <a:rPr lang="nl-NL" sz="1200" dirty="0">
                <a:highlight>
                  <a:srgbClr val="FFFF00"/>
                </a:highlight>
              </a:rPr>
              <a:t>gedragsverandering</a:t>
            </a:r>
            <a:r>
              <a:rPr lang="nl-NL" sz="1200" dirty="0"/>
              <a:t> om zo de gezonde leefstijl te laten beklijven.</a:t>
            </a:r>
          </a:p>
          <a:p>
            <a:endParaRPr lang="nl-NL" sz="1200" dirty="0"/>
          </a:p>
          <a:p>
            <a:r>
              <a:rPr lang="nl-NL" sz="1200" dirty="0"/>
              <a:t>Het programma bestaat uit een behandelfase en een onderhoudsfase. </a:t>
            </a:r>
          </a:p>
          <a:p>
            <a:endParaRPr lang="nl-NL" sz="1200" dirty="0"/>
          </a:p>
          <a:p>
            <a:r>
              <a:rPr lang="nl-NL" sz="1200" dirty="0"/>
              <a:t>De onderhoudsfase, in de regel het tweede jaar, is wat minder intensief en dient om de gedragsverandering te laten beklijven.</a:t>
            </a:r>
          </a:p>
          <a:p>
            <a:endParaRPr lang="nl-NL" dirty="0"/>
          </a:p>
          <a:p>
            <a:r>
              <a:rPr lang="nl-NL" dirty="0"/>
              <a:t>Een deelnemer aan een vergoede gecombineerde leefstijlinterventie krijgt o.l.v. een leefstijlcoach advies over en begeleiding bij:</a:t>
            </a:r>
          </a:p>
          <a:p>
            <a:pPr marL="628650" lvl="1" indent="-171450">
              <a:buFont typeface="Arial" panose="020B0604020202020204" pitchFamily="34" charset="0"/>
              <a:buChar char="•"/>
            </a:pPr>
            <a:r>
              <a:rPr lang="nl-NL" dirty="0"/>
              <a:t>Gezonde voeding en het aanleren van gezonde eetgewoontes conform de richtlijn Goede Voeding;</a:t>
            </a:r>
          </a:p>
          <a:p>
            <a:pPr marL="628650" lvl="1" indent="-171450">
              <a:buFont typeface="Arial" panose="020B0604020202020204" pitchFamily="34" charset="0"/>
              <a:buChar char="•"/>
            </a:pPr>
            <a:r>
              <a:rPr lang="nl-NL" dirty="0"/>
              <a:t>Gezond bewegen conform de richtlijn Gezond Bewegen en hoe dit in te passen in het dagelijkse bestaan;</a:t>
            </a:r>
          </a:p>
          <a:p>
            <a:pPr marL="628650" lvl="1" indent="-171450">
              <a:buFont typeface="Arial" panose="020B0604020202020204" pitchFamily="34" charset="0"/>
              <a:buChar char="•"/>
            </a:pPr>
            <a:r>
              <a:rPr lang="nl-NL" dirty="0"/>
              <a:t>Inzicht en begeleiding t.a.v. een gezond slaappatroon, stressmanagement en ontspanningsoefeningen;</a:t>
            </a:r>
          </a:p>
          <a:p>
            <a:pPr marL="628650" lvl="1" indent="-171450">
              <a:buFont typeface="Arial" panose="020B0604020202020204" pitchFamily="34" charset="0"/>
              <a:buChar char="•"/>
            </a:pPr>
            <a:r>
              <a:rPr lang="nl-NL" dirty="0"/>
              <a:t>Het werken aan gedragsverandering die nodig is om een gezonde leefstijl te verwerven en te behouden</a:t>
            </a:r>
          </a:p>
        </p:txBody>
      </p:sp>
    </p:spTree>
    <p:extLst>
      <p:ext uri="{BB962C8B-B14F-4D97-AF65-F5344CB8AC3E}">
        <p14:creationId xmlns:p14="http://schemas.microsoft.com/office/powerpoint/2010/main" val="416751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effectLst/>
                <a:latin typeface="var(--h2_typography-font-family)"/>
              </a:rPr>
              <a:t>Keer Diabetes2 Om</a:t>
            </a:r>
          </a:p>
          <a:p>
            <a:pPr algn="l"/>
            <a:r>
              <a:rPr lang="nl-NL" b="0" i="0" dirty="0">
                <a:solidFill>
                  <a:srgbClr val="012A3A"/>
                </a:solidFill>
                <a:effectLst/>
                <a:latin typeface="Mulish"/>
              </a:rPr>
              <a:t>Het programma “Keer Diabetes2 Om” is de eerste gespecialiseerde GLI die vergoed wordt vanuit het basispakket van de zorgverzekering. Deze vergoeding geldt alleen voor mensen met diabetes type 2 die geen diabetesmedicatie of alleen metformine gebruiken. Het GLI-programma bestaat uit online sessies. Voor mensen met diabetes die andere medicatie gebruiken dan metformine, is er bij leefstijlaanpassingen risico op hypoglykemie of diabetische </a:t>
            </a:r>
            <a:r>
              <a:rPr lang="nl-NL" b="0" i="0" dirty="0" err="1">
                <a:solidFill>
                  <a:srgbClr val="012A3A"/>
                </a:solidFill>
                <a:effectLst/>
                <a:latin typeface="Mulish"/>
              </a:rPr>
              <a:t>keto-acidose</a:t>
            </a:r>
            <a:r>
              <a:rPr lang="nl-NL" b="0" i="0" dirty="0">
                <a:solidFill>
                  <a:srgbClr val="012A3A"/>
                </a:solidFill>
                <a:effectLst/>
                <a:latin typeface="Mulish"/>
              </a:rPr>
              <a:t>. Daarom is er voor deze groep een intensievere variant van Keer Diabetes2 Om beschikbaar. De inhoud van het programma is hetzelfde, maar er is extra medische begeleiding voor het veilig afbouwen van medicatie en om bloedglucose-ontregeling te voorkomen. Ook is er een fysieke </a:t>
            </a:r>
            <a:r>
              <a:rPr lang="nl-NL" b="0" i="0" dirty="0" err="1">
                <a:solidFill>
                  <a:srgbClr val="012A3A"/>
                </a:solidFill>
                <a:effectLst/>
                <a:latin typeface="Mulish"/>
              </a:rPr>
              <a:t>startdag</a:t>
            </a:r>
            <a:r>
              <a:rPr lang="nl-NL" b="0" i="0" dirty="0">
                <a:solidFill>
                  <a:srgbClr val="012A3A"/>
                </a:solidFill>
                <a:effectLst/>
                <a:latin typeface="Mulish"/>
              </a:rPr>
              <a:t> met overnachting. Dit programma wordt niet door alle zorgverzekeraars vergoed. Er wordt nog gekeken of deze intensievere GLI vanaf 2024 ook in het basispakket kan worden opgenomen.</a:t>
            </a:r>
          </a:p>
        </p:txBody>
      </p:sp>
      <p:sp>
        <p:nvSpPr>
          <p:cNvPr id="4" name="Tijdelijke aanduiding voor dianummer 3"/>
          <p:cNvSpPr>
            <a:spLocks noGrp="1"/>
          </p:cNvSpPr>
          <p:nvPr>
            <p:ph type="sldNum" sz="quarter" idx="5"/>
          </p:nvPr>
        </p:nvSpPr>
        <p:spPr/>
        <p:txBody>
          <a:bodyPr/>
          <a:lstStyle/>
          <a:p>
            <a:fld id="{8530193B-564F-4854-8A52-728F3FB19C85}" type="slidenum">
              <a:rPr lang="en-US" noProof="0" smtClean="0"/>
              <a:t>70</a:t>
            </a:fld>
            <a:endParaRPr lang="en-US" noProof="0"/>
          </a:p>
        </p:txBody>
      </p:sp>
    </p:spTree>
    <p:extLst>
      <p:ext uri="{BB962C8B-B14F-4D97-AF65-F5344CB8AC3E}">
        <p14:creationId xmlns:p14="http://schemas.microsoft.com/office/powerpoint/2010/main" val="12937180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12A3A"/>
                </a:solidFill>
                <a:effectLst/>
                <a:latin typeface="Mulish"/>
              </a:rPr>
              <a:t>Het leefstijlprogramma “Keer Diabetes2 Om” laat ook na 24 maanden nog gunstige effecten zien. </a:t>
            </a:r>
          </a:p>
          <a:p>
            <a:pPr marL="180828" indent="-180828">
              <a:buFont typeface="Arial" panose="020B0604020202020204" pitchFamily="34" charset="0"/>
              <a:buChar char="•"/>
            </a:pPr>
            <a:r>
              <a:rPr lang="nl-NL" b="0" i="0" dirty="0">
                <a:solidFill>
                  <a:srgbClr val="012A3A"/>
                </a:solidFill>
                <a:effectLst/>
                <a:latin typeface="Mulish"/>
              </a:rPr>
              <a:t>Het gewichtsverlies is gemiddeld 7 kilo </a:t>
            </a:r>
          </a:p>
          <a:p>
            <a:pPr marL="180828" indent="-180828">
              <a:buFont typeface="Arial" panose="020B0604020202020204" pitchFamily="34" charset="0"/>
              <a:buChar char="•"/>
            </a:pPr>
            <a:r>
              <a:rPr lang="nl-NL" b="0" i="0" dirty="0">
                <a:solidFill>
                  <a:srgbClr val="012A3A"/>
                </a:solidFill>
                <a:effectLst/>
                <a:latin typeface="Mulish"/>
              </a:rPr>
              <a:t>2 op de 3 deelnemers gebruiken minder glucose-verlagende medicijnen dan voor de interventie</a:t>
            </a:r>
          </a:p>
          <a:p>
            <a:pPr marL="180828" indent="-180828">
              <a:buFont typeface="Arial" panose="020B0604020202020204" pitchFamily="34" charset="0"/>
              <a:buChar char="•"/>
            </a:pPr>
            <a:r>
              <a:rPr lang="nl-NL" b="0" i="0" dirty="0">
                <a:solidFill>
                  <a:srgbClr val="012A3A"/>
                </a:solidFill>
                <a:effectLst/>
                <a:latin typeface="Mulish"/>
              </a:rPr>
              <a:t>Ruim een kwart is helemaal gestopt met deze medicatie.</a:t>
            </a:r>
          </a:p>
          <a:p>
            <a:r>
              <a:rPr lang="nl-NL" b="0" i="0" dirty="0">
                <a:solidFill>
                  <a:srgbClr val="012A3A"/>
                </a:solidFill>
                <a:effectLst/>
                <a:latin typeface="Mulish"/>
              </a:rPr>
              <a:t>Bron: https://www.nieuwsvoordietisten.nl/leefstijlinterventie-bij-diabetes-type-2-ook-op-lange-termijn-effectief/</a:t>
            </a:r>
            <a:endParaRPr lang="nl-NL" dirty="0"/>
          </a:p>
        </p:txBody>
      </p:sp>
      <p:sp>
        <p:nvSpPr>
          <p:cNvPr id="4" name="Tijdelijke aanduiding voor dianummer 3"/>
          <p:cNvSpPr>
            <a:spLocks noGrp="1"/>
          </p:cNvSpPr>
          <p:nvPr>
            <p:ph type="sldNum" sz="quarter" idx="5"/>
          </p:nvPr>
        </p:nvSpPr>
        <p:spPr/>
        <p:txBody>
          <a:bodyPr/>
          <a:lstStyle/>
          <a:p>
            <a:fld id="{8530193B-564F-4854-8A52-728F3FB19C85}" type="slidenum">
              <a:rPr lang="en-US" noProof="0" smtClean="0"/>
              <a:t>71</a:t>
            </a:fld>
            <a:endParaRPr lang="en-US" noProof="0"/>
          </a:p>
        </p:txBody>
      </p:sp>
    </p:spTree>
    <p:extLst>
      <p:ext uri="{BB962C8B-B14F-4D97-AF65-F5344CB8AC3E}">
        <p14:creationId xmlns:p14="http://schemas.microsoft.com/office/powerpoint/2010/main" val="39048192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94BDC-65B3-844E-9C25-DD1C5C70885F}"/>
            </a:ext>
          </a:extLst>
        </p:cNvPr>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78AE63-1301-B341-BBA6-58EEA36D0A79}"/>
              </a:ext>
            </a:extLst>
          </p:cNvPr>
          <p:cNvSpPr>
            <a:spLocks noGrp="1" noRot="1" noChangeAspect="1" noChangeArrowheads="1" noTextEdit="1"/>
          </p:cNvSpPr>
          <p:nvPr>
            <p:ph type="sldImg"/>
          </p:nvPr>
        </p:nvSpPr>
        <p:spPr>
          <a:xfrm>
            <a:off x="73025" y="974725"/>
            <a:ext cx="6980238" cy="3927475"/>
          </a:xfrm>
          <a:ln/>
        </p:spPr>
      </p:sp>
      <p:sp>
        <p:nvSpPr>
          <p:cNvPr id="36867" name="Tijdelijke aanduiding voor notities 2">
            <a:extLst>
              <a:ext uri="{FF2B5EF4-FFF2-40B4-BE49-F238E27FC236}">
                <a16:creationId xmlns:a16="http://schemas.microsoft.com/office/drawing/2014/main" id="{3C67EBD5-EF2E-12B6-7740-D17502B75AB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15181474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Prof. Hanno Pijl benoemt het belang van het meenemen van de sociale context van mensen. We kunnen mensen wijzen op een dieet, maar als zij veel stress ervaren doordat ze in de schulden zitten, dan zou dat aspect ook aangepakt moeten worden.</a:t>
            </a:r>
          </a:p>
          <a:p>
            <a:endParaRPr lang="nl-NL" dirty="0"/>
          </a:p>
          <a:p>
            <a:r>
              <a:rPr lang="nl-NL" dirty="0"/>
              <a:t>https://lifestyle4health.nl/algemeen/beter-verwijs-maakt-verwijzen-naar-leefstijlbegeleiding-mogelijk/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637B07B7-DF11-4A34-A965-DEDC01388B53}" type="slidenum">
              <a:rPr lang="nl-NL" smtClean="0"/>
              <a:t>73</a:t>
            </a:fld>
            <a:endParaRPr lang="nl-NL"/>
          </a:p>
        </p:txBody>
      </p:sp>
    </p:spTree>
    <p:extLst>
      <p:ext uri="{BB962C8B-B14F-4D97-AF65-F5344CB8AC3E}">
        <p14:creationId xmlns:p14="http://schemas.microsoft.com/office/powerpoint/2010/main" val="32069666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Online kan je ook kijken naar leefstijlaanbod in je regio</a:t>
            </a:r>
          </a:p>
          <a:p>
            <a:endParaRPr lang="nl-NL" dirty="0"/>
          </a:p>
          <a:p>
            <a:r>
              <a:rPr lang="nl-NL" dirty="0"/>
              <a:t>https://lifestyle4health.nl/algemeen/beter-verwijs-maakt-verwijzen-naar-leefstijlbegeleiding-mogelijk/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8530193B-564F-4854-8A52-728F3FB19C85}" type="slidenum">
              <a:rPr lang="en-US" noProof="0" smtClean="0"/>
              <a:t>74</a:t>
            </a:fld>
            <a:endParaRPr lang="en-US" noProof="0"/>
          </a:p>
        </p:txBody>
      </p:sp>
    </p:spTree>
    <p:extLst>
      <p:ext uri="{BB962C8B-B14F-4D97-AF65-F5344CB8AC3E}">
        <p14:creationId xmlns:p14="http://schemas.microsoft.com/office/powerpoint/2010/main" val="36820703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179175F3-FF47-4F4E-A246-F7202F9958F7}"/>
              </a:ext>
            </a:extLst>
          </p:cNvPr>
          <p:cNvSpPr>
            <a:spLocks noGrp="1" noRot="1" noChangeAspect="1" noChangeArrowheads="1" noTextEdit="1"/>
          </p:cNvSpPr>
          <p:nvPr>
            <p:ph type="sldImg"/>
          </p:nvPr>
        </p:nvSpPr>
        <p:spPr>
          <a:xfrm>
            <a:off x="361950" y="890588"/>
            <a:ext cx="6383338" cy="3590925"/>
          </a:xfrm>
          <a:ln/>
        </p:spPr>
      </p:sp>
      <p:sp>
        <p:nvSpPr>
          <p:cNvPr id="36867" name="Tijdelijke aanduiding voor notities 2">
            <a:extLst>
              <a:ext uri="{FF2B5EF4-FFF2-40B4-BE49-F238E27FC236}">
                <a16:creationId xmlns:a16="http://schemas.microsoft.com/office/drawing/2014/main" id="{576302BD-3BE0-48DC-AED3-96610B2B5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p>
        </p:txBody>
      </p:sp>
    </p:spTree>
    <p:extLst>
      <p:ext uri="{BB962C8B-B14F-4D97-AF65-F5344CB8AC3E}">
        <p14:creationId xmlns:p14="http://schemas.microsoft.com/office/powerpoint/2010/main" val="4011489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jdelijke aanduiding voor dia-afbeelding 1"/>
          <p:cNvSpPr>
            <a:spLocks noGrp="1" noRot="1" noChangeAspect="1" noTextEdit="1"/>
          </p:cNvSpPr>
          <p:nvPr>
            <p:ph type="sldImg"/>
          </p:nvPr>
        </p:nvSpPr>
        <p:spPr>
          <a:xfrm>
            <a:off x="2173288" y="576263"/>
            <a:ext cx="5118100" cy="2878137"/>
          </a:xfrm>
          <a:ln/>
        </p:spPr>
      </p:sp>
      <p:sp>
        <p:nvSpPr>
          <p:cNvPr id="3" name="Tijdelijke aanduiding voor notities 2"/>
          <p:cNvSpPr>
            <a:spLocks noGrp="1"/>
          </p:cNvSpPr>
          <p:nvPr>
            <p:ph type="body" idx="1"/>
          </p:nvPr>
        </p:nvSpPr>
        <p:spPr/>
        <p:txBody>
          <a:bodyPr/>
          <a:lstStyle/>
          <a:p>
            <a:pPr>
              <a:defRPr/>
            </a:pPr>
            <a:r>
              <a:rPr lang="nl-NL" dirty="0"/>
              <a:t>De prevalentie van diabetes type 2 neemt al jaren toe. De verwachting is dat het huidige aantal van 1 1 miljoen mensen met diabetes type 2 zal toenemen tot 1 5 miljoen in 2040. 2diabeat heeft als doel om een trendbreuk te realiseren in deze landelijke toename van de prevalentie van diabetes type 2. Het aanleren van een gezonde leefstijl is uitdagend en de directe leefomgeving van een individu is hierin belangrijk.</a:t>
            </a:r>
          </a:p>
          <a:p>
            <a:pPr>
              <a:defRPr/>
            </a:pPr>
            <a:endParaRPr lang="nl-NL" dirty="0"/>
          </a:p>
          <a:p>
            <a:pPr>
              <a:defRPr/>
            </a:pPr>
            <a:r>
              <a:rPr lang="en-US" dirty="0"/>
              <a:t>NCD Risk Factor Collaboration. Worldwide trends in diabetes since 1980: a pooled analysis of 751 population-based studies with 4·4 million participants. Lancet 2016; 387: 1513–30. www.thelancet.com/action/ </a:t>
            </a:r>
            <a:r>
              <a:rPr lang="en-US" dirty="0" err="1"/>
              <a:t>showPdf?pii</a:t>
            </a:r>
            <a:r>
              <a:rPr lang="en-US" dirty="0"/>
              <a:t>=S0140-6736% 2816%2900618-8</a:t>
            </a:r>
          </a:p>
          <a:p>
            <a:pPr>
              <a:defRPr/>
            </a:pPr>
            <a:endParaRPr lang="en-US" dirty="0"/>
          </a:p>
          <a:p>
            <a:pPr>
              <a:defRPr/>
            </a:pPr>
            <a:endParaRPr lang="en-US" dirty="0"/>
          </a:p>
          <a:p>
            <a:pPr>
              <a:defRPr/>
            </a:pPr>
            <a:r>
              <a:rPr lang="nl-NL" dirty="0">
                <a:hlinkClick r:id="rId3"/>
              </a:rPr>
              <a:t>https://www.diabetesatlas.org/upload/resources/material/20200106_152211_IDFATLAS9e-final-web.pdf#page=38&amp;zoom=auto</a:t>
            </a:r>
            <a:endParaRPr lang="nl-NL" dirty="0"/>
          </a:p>
        </p:txBody>
      </p:sp>
      <p:sp>
        <p:nvSpPr>
          <p:cNvPr id="179204" name="Tijdelijke aanduiding voor dianummer 3"/>
          <p:cNvSpPr>
            <a:spLocks noGrp="1"/>
          </p:cNvSpPr>
          <p:nvPr>
            <p:ph type="sldNum" sz="quarter" idx="5"/>
          </p:nvPr>
        </p:nvSpPr>
        <p:spPr>
          <a:xfrm>
            <a:off x="5361726" y="7290830"/>
            <a:ext cx="4101817" cy="383798"/>
          </a:xfrm>
          <a:prstGeom prst="rect">
            <a:avLst/>
          </a:prstGeom>
          <a:noFill/>
        </p:spPr>
        <p:txBody>
          <a:bodyPr lIns="99048" tIns="49524" rIns="99048" bIns="49524"/>
          <a:lstStyle>
            <a:lvl1pPr>
              <a:defRPr sz="2600">
                <a:solidFill>
                  <a:schemeClr val="tx1"/>
                </a:solidFill>
                <a:latin typeface="Arial" pitchFamily="34" charset="0"/>
                <a:ea typeface="ＭＳ Ｐゴシック" pitchFamily="34" charset="-128"/>
              </a:defRPr>
            </a:lvl1pPr>
            <a:lvl2pPr marL="804763" indent="-309524">
              <a:defRPr sz="2600">
                <a:solidFill>
                  <a:schemeClr val="tx1"/>
                </a:solidFill>
                <a:latin typeface="Arial" pitchFamily="34" charset="0"/>
                <a:ea typeface="ＭＳ Ｐゴシック" pitchFamily="34" charset="-128"/>
              </a:defRPr>
            </a:lvl2pPr>
            <a:lvl3pPr marL="1238098" indent="-247620">
              <a:defRPr sz="2600">
                <a:solidFill>
                  <a:schemeClr val="tx1"/>
                </a:solidFill>
                <a:latin typeface="Arial" pitchFamily="34" charset="0"/>
                <a:ea typeface="ＭＳ Ｐゴシック" pitchFamily="34" charset="-128"/>
              </a:defRPr>
            </a:lvl3pPr>
            <a:lvl4pPr marL="1733337" indent="-247620">
              <a:defRPr sz="2600">
                <a:solidFill>
                  <a:schemeClr val="tx1"/>
                </a:solidFill>
                <a:latin typeface="Arial" pitchFamily="34" charset="0"/>
                <a:ea typeface="ＭＳ Ｐゴシック" pitchFamily="34" charset="-128"/>
              </a:defRPr>
            </a:lvl4pPr>
            <a:lvl5pPr marL="2228576" indent="-247620">
              <a:defRPr sz="2600">
                <a:solidFill>
                  <a:schemeClr val="tx1"/>
                </a:solidFill>
                <a:latin typeface="Arial" pitchFamily="34"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F047C17-529A-4988-ADC1-5FA56621C205}" type="slidenum">
              <a:rPr kumimoji="0" lang="nl-NL" altLang="nl-NL" sz="13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altLang="nl-NL" sz="13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1546080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https://www.volksgezondheidenzorg.info/sites/default/files/Kaarten/animatie_8116_bmi25.gif</a:t>
            </a:r>
          </a:p>
          <a:p>
            <a:endParaRPr lang="nl-NL" dirty="0"/>
          </a:p>
          <a:p>
            <a:r>
              <a:rPr lang="nl-NL" b="0" i="0" dirty="0">
                <a:solidFill>
                  <a:srgbClr val="373636"/>
                </a:solidFill>
                <a:effectLst/>
                <a:latin typeface="alegreya-sans"/>
              </a:rPr>
              <a:t>Het aantal volwassen Nederlanders met overgewicht (BMI ≥ 25 kg/m</a:t>
            </a:r>
            <a:r>
              <a:rPr lang="nl-NL" b="0" i="0" baseline="30000" dirty="0">
                <a:solidFill>
                  <a:srgbClr val="373636"/>
                </a:solidFill>
                <a:effectLst/>
                <a:latin typeface="alegreya-sans"/>
              </a:rPr>
              <a:t>2</a:t>
            </a:r>
            <a:r>
              <a:rPr lang="nl-NL" b="0" i="0" dirty="0">
                <a:solidFill>
                  <a:srgbClr val="373636"/>
                </a:solidFill>
                <a:effectLst/>
                <a:latin typeface="alegreya-sans"/>
              </a:rPr>
              <a:t>) is de afgelopen 30 jaar gestegen van 1 op de 3 naar bijna de helft. Het percentage mensen met ernstig overgewicht (BMI ≥ 30 kg/m</a:t>
            </a:r>
            <a:r>
              <a:rPr lang="nl-NL" b="0" i="0" baseline="30000" dirty="0">
                <a:solidFill>
                  <a:srgbClr val="373636"/>
                </a:solidFill>
                <a:effectLst/>
                <a:latin typeface="alegreya-sans"/>
              </a:rPr>
              <a:t>2</a:t>
            </a:r>
            <a:r>
              <a:rPr lang="nl-NL" b="0" i="0" dirty="0">
                <a:solidFill>
                  <a:srgbClr val="373636"/>
                </a:solidFill>
                <a:effectLst/>
                <a:latin typeface="alegreya-sans"/>
              </a:rPr>
              <a:t>) is de laatste 30 jaar meer dan verdubbeld (van 5% tot bijna 12%). </a:t>
            </a:r>
            <a:r>
              <a:rPr lang="nl-NL" b="1" i="0" u="none" strike="noStrike" baseline="30000" dirty="0">
                <a:solidFill>
                  <a:srgbClr val="0087CD"/>
                </a:solidFill>
                <a:effectLst/>
                <a:latin typeface="alegreya-sans"/>
              </a:rPr>
              <a:t>[</a:t>
            </a:r>
            <a:r>
              <a:rPr lang="nl-NL" b="1" i="0" dirty="0">
                <a:solidFill>
                  <a:srgbClr val="373636"/>
                </a:solidFill>
                <a:effectLst/>
                <a:latin typeface="alegreya-sans"/>
              </a:rPr>
              <a:t>Van Bakel AM, </a:t>
            </a:r>
            <a:r>
              <a:rPr lang="nl-NL" b="1" i="0" dirty="0" err="1">
                <a:solidFill>
                  <a:srgbClr val="373636"/>
                </a:solidFill>
                <a:effectLst/>
                <a:latin typeface="alegreya-sans"/>
              </a:rPr>
              <a:t>Zantinga</a:t>
            </a:r>
            <a:r>
              <a:rPr lang="nl-NL" b="1" i="0" dirty="0">
                <a:solidFill>
                  <a:srgbClr val="373636"/>
                </a:solidFill>
                <a:effectLst/>
                <a:latin typeface="alegreya-sans"/>
              </a:rPr>
              <a:t> EM. Lichaamsgewicht: Neemt het aantal mensen met overgewicht of ondergewicht toe of af? In: Volksgezondheid Toekomst Verkenning, Nationaal Kompas Volksgezondheid (2010). Bilthoven: RIVM, 2010.</a:t>
            </a:r>
            <a:r>
              <a:rPr lang="nl-NL" b="1" i="0" u="none" strike="noStrike" baseline="30000" dirty="0">
                <a:solidFill>
                  <a:srgbClr val="0087CD"/>
                </a:solidFill>
                <a:effectLst/>
                <a:latin typeface="alegreya-sans"/>
              </a:rPr>
              <a:t>]</a:t>
            </a:r>
          </a:p>
          <a:p>
            <a:r>
              <a:rPr lang="nl-NL" b="0" i="0" dirty="0">
                <a:solidFill>
                  <a:srgbClr val="373636"/>
                </a:solidFill>
                <a:effectLst/>
                <a:latin typeface="alegreya-sans"/>
              </a:rPr>
              <a:t> Ook het percentage mensen met abdominaal overgewicht (gemeten door buikomvang) is de laatste jaren toegenomen. </a:t>
            </a:r>
            <a:r>
              <a:rPr lang="nl-NL" b="1" i="0" dirty="0">
                <a:solidFill>
                  <a:srgbClr val="373636"/>
                </a:solidFill>
                <a:effectLst/>
                <a:latin typeface="alegreya-sans"/>
              </a:rPr>
              <a:t>[</a:t>
            </a:r>
            <a:r>
              <a:rPr lang="en-US" b="1" i="0" dirty="0">
                <a:solidFill>
                  <a:srgbClr val="373636"/>
                </a:solidFill>
                <a:effectLst/>
                <a:latin typeface="alegreya-sans"/>
              </a:rPr>
              <a:t>Visscher TL, </a:t>
            </a:r>
            <a:r>
              <a:rPr lang="en-US" b="1" i="0" dirty="0" err="1">
                <a:solidFill>
                  <a:srgbClr val="373636"/>
                </a:solidFill>
                <a:effectLst/>
                <a:latin typeface="alegreya-sans"/>
              </a:rPr>
              <a:t>Seidell</a:t>
            </a:r>
            <a:r>
              <a:rPr lang="en-US" b="1" i="0" dirty="0">
                <a:solidFill>
                  <a:srgbClr val="373636"/>
                </a:solidFill>
                <a:effectLst/>
                <a:latin typeface="alegreya-sans"/>
              </a:rPr>
              <a:t> JC. Time trends (1993-1997) and seasonal variation in body mass index and waist circumference in the Netherlands. Int J </a:t>
            </a:r>
            <a:r>
              <a:rPr lang="en-US" b="1" i="0" dirty="0" err="1">
                <a:solidFill>
                  <a:srgbClr val="373636"/>
                </a:solidFill>
                <a:effectLst/>
                <a:latin typeface="alegreya-sans"/>
              </a:rPr>
              <a:t>Obes</a:t>
            </a:r>
            <a:r>
              <a:rPr lang="en-US" b="1" i="0" dirty="0">
                <a:solidFill>
                  <a:srgbClr val="373636"/>
                </a:solidFill>
                <a:effectLst/>
                <a:latin typeface="alegreya-sans"/>
              </a:rPr>
              <a:t> </a:t>
            </a:r>
            <a:r>
              <a:rPr lang="en-US" b="1" i="0" dirty="0" err="1">
                <a:solidFill>
                  <a:srgbClr val="373636"/>
                </a:solidFill>
                <a:effectLst/>
                <a:latin typeface="alegreya-sans"/>
              </a:rPr>
              <a:t>Relat</a:t>
            </a:r>
            <a:r>
              <a:rPr lang="en-US" b="1" i="0" dirty="0">
                <a:solidFill>
                  <a:srgbClr val="373636"/>
                </a:solidFill>
                <a:effectLst/>
                <a:latin typeface="alegreya-sans"/>
              </a:rPr>
              <a:t> </a:t>
            </a:r>
            <a:r>
              <a:rPr lang="en-US" b="1" i="0" dirty="0" err="1">
                <a:solidFill>
                  <a:srgbClr val="373636"/>
                </a:solidFill>
                <a:effectLst/>
                <a:latin typeface="alegreya-sans"/>
              </a:rPr>
              <a:t>Metab</a:t>
            </a:r>
            <a:r>
              <a:rPr lang="en-US" b="1" i="0" dirty="0">
                <a:solidFill>
                  <a:srgbClr val="373636"/>
                </a:solidFill>
                <a:effectLst/>
                <a:latin typeface="alegreya-sans"/>
              </a:rPr>
              <a:t> </a:t>
            </a:r>
            <a:r>
              <a:rPr lang="en-US" b="1" i="0" dirty="0" err="1">
                <a:solidFill>
                  <a:srgbClr val="373636"/>
                </a:solidFill>
                <a:effectLst/>
                <a:latin typeface="alegreya-sans"/>
              </a:rPr>
              <a:t>Disord</a:t>
            </a:r>
            <a:r>
              <a:rPr lang="en-US" b="1" i="0" dirty="0">
                <a:solidFill>
                  <a:srgbClr val="373636"/>
                </a:solidFill>
                <a:effectLst/>
                <a:latin typeface="alegreya-sans"/>
              </a:rPr>
              <a:t> 2004;28:1309-16.]</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373636"/>
                </a:solidFill>
                <a:effectLst/>
                <a:latin typeface="alegreya-sans"/>
              </a:rPr>
              <a:t>De verwachting is dat vooral het aantal volwassenen met obesitas de komende jaren zal toenemen, mede doordat het percentage kinderen met obesitas toeneemt (zie de NHG-Standaard Het </a:t>
            </a:r>
            <a:r>
              <a:rPr lang="nl-NL" b="0" i="0" dirty="0" err="1">
                <a:solidFill>
                  <a:srgbClr val="373636"/>
                </a:solidFill>
                <a:effectLst/>
                <a:latin typeface="alegreya-sans"/>
              </a:rPr>
              <a:t>PreventieConsult</a:t>
            </a:r>
            <a:r>
              <a:rPr lang="nl-NL" b="0" i="0" dirty="0">
                <a:solidFill>
                  <a:srgbClr val="373636"/>
                </a:solidFill>
                <a:effectLst/>
                <a:latin typeface="alegreya-sans"/>
              </a:rPr>
              <a:t> 2011). </a:t>
            </a:r>
            <a:r>
              <a:rPr lang="nl-NL" b="1" i="0" u="none" strike="noStrike" baseline="30000" dirty="0">
                <a:solidFill>
                  <a:srgbClr val="0087CD"/>
                </a:solidFill>
                <a:effectLst/>
                <a:latin typeface="alegreya-sans"/>
              </a:rPr>
              <a:t>[</a:t>
            </a:r>
            <a:r>
              <a:rPr lang="nl-NL" b="1" i="0" dirty="0">
                <a:solidFill>
                  <a:srgbClr val="373636"/>
                </a:solidFill>
                <a:effectLst/>
                <a:latin typeface="alegreya-sans"/>
              </a:rPr>
              <a:t>Van Bakel AM, </a:t>
            </a:r>
            <a:r>
              <a:rPr lang="nl-NL" b="1" i="0" dirty="0" err="1">
                <a:solidFill>
                  <a:srgbClr val="373636"/>
                </a:solidFill>
                <a:effectLst/>
                <a:latin typeface="alegreya-sans"/>
              </a:rPr>
              <a:t>Zantinga</a:t>
            </a:r>
            <a:r>
              <a:rPr lang="nl-NL" b="1" i="0" dirty="0">
                <a:solidFill>
                  <a:srgbClr val="373636"/>
                </a:solidFill>
                <a:effectLst/>
                <a:latin typeface="alegreya-sans"/>
              </a:rPr>
              <a:t> EM. Lichaamsgewicht: Neemt het aantal mensen met overgewicht of ondergewicht toe of af? In: Volksgezondheid Toekomst Verkenning, Nationaal Kompas Volksgezondheid (2010). Bilthoven: RIVM, 2010.</a:t>
            </a:r>
            <a:r>
              <a:rPr lang="nl-NL" b="1" i="0" u="none" strike="noStrike" baseline="30000" dirty="0">
                <a:solidFill>
                  <a:srgbClr val="0087CD"/>
                </a:solidFill>
                <a:effectLst/>
                <a:latin typeface="alegreya-sans"/>
              </a:rPr>
              <a:t>]</a:t>
            </a:r>
          </a:p>
          <a:p>
            <a:endParaRPr lang="nl-NL" dirty="0"/>
          </a:p>
          <a:p>
            <a:endParaRPr lang="nl-NL" dirty="0"/>
          </a:p>
        </p:txBody>
      </p:sp>
    </p:spTree>
    <p:extLst>
      <p:ext uri="{BB962C8B-B14F-4D97-AF65-F5344CB8AC3E}">
        <p14:creationId xmlns:p14="http://schemas.microsoft.com/office/powerpoint/2010/main" val="3060947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jdelijke aanduiding voor dia-afbeelding 1"/>
          <p:cNvSpPr>
            <a:spLocks noGrp="1" noRot="1" noChangeAspect="1" noTextEdit="1"/>
          </p:cNvSpPr>
          <p:nvPr>
            <p:ph type="sldImg"/>
          </p:nvPr>
        </p:nvSpPr>
        <p:spPr>
          <a:xfrm>
            <a:off x="2173288" y="576263"/>
            <a:ext cx="5118100" cy="2878137"/>
          </a:xfrm>
          <a:ln/>
        </p:spPr>
      </p:sp>
      <p:sp>
        <p:nvSpPr>
          <p:cNvPr id="182275" name="Tijdelijke aanduiding voor notities 2"/>
          <p:cNvSpPr>
            <a:spLocks noGrp="1"/>
          </p:cNvSpPr>
          <p:nvPr>
            <p:ph type="body" idx="1"/>
          </p:nvPr>
        </p:nvSpPr>
        <p:spPr>
          <a:noFill/>
        </p:spPr>
        <p:txBody>
          <a:bodyPr/>
          <a:lstStyle/>
          <a:p>
            <a:r>
              <a:rPr lang="nl-NL" altLang="nl-NL" dirty="0"/>
              <a:t>https://www.volksgezondheidtoekomstverkenning.nl/c-vtv/trendscenario-update-2020/leefstijl-en-gedrag </a:t>
            </a:r>
          </a:p>
          <a:p>
            <a:endParaRPr lang="nl-NL" altLang="nl-NL" dirty="0"/>
          </a:p>
          <a:p>
            <a:r>
              <a:rPr lang="nl-NL" b="0" i="0" dirty="0">
                <a:solidFill>
                  <a:srgbClr val="000000"/>
                </a:solidFill>
                <a:effectLst/>
                <a:latin typeface="RO Sans"/>
              </a:rPr>
              <a:t>Het Trendscenario laat zien dat het percentage mensen met een </a:t>
            </a:r>
            <a:r>
              <a:rPr lang="nl-NL" dirty="0"/>
              <a:t>BMI</a:t>
            </a:r>
            <a:r>
              <a:rPr lang="nl-NL" b="0" i="0" dirty="0">
                <a:solidFill>
                  <a:srgbClr val="000000"/>
                </a:solidFill>
                <a:effectLst/>
                <a:latin typeface="RO Sans"/>
              </a:rPr>
              <a:t> Body Mass Index. De BMI is een index die de verhouding tussen lengte en gewicht bij een persoon weergeeft. De BMI wordt veel gebruikt om een indicatie te krijgen of er sprake is van overgewicht of ondergewicht.  van 25 of hoger toeneemt bij alle leeftijdsgroepen vanaf 18 jaar. Onder 25- 64-jarigen stijgt het percentage mensen met een BMI van 25 of hoger van 51 procent in 2018 naar </a:t>
            </a:r>
            <a:r>
              <a:rPr lang="nl-NL" b="1" i="0" dirty="0">
                <a:solidFill>
                  <a:srgbClr val="000000"/>
                </a:solidFill>
                <a:effectLst/>
                <a:latin typeface="RO Sans"/>
              </a:rPr>
              <a:t>62 procent in 2040 </a:t>
            </a:r>
            <a:r>
              <a:rPr lang="nl-NL" b="0" i="0" dirty="0">
                <a:solidFill>
                  <a:srgbClr val="000000"/>
                </a:solidFill>
                <a:effectLst/>
                <a:latin typeface="RO Sans"/>
              </a:rPr>
              <a:t>(een stijging van 11 procentpunt). Onder jongvolwassenen is er een stijging van 7 procentpunt, terwijl de stijging onder ouderen 12 procentpunt is. Onder ouderen is het aandeel mensen met overgewicht ook in de toekomst het grootst. Dit geldt zowel voor matig overgewicht (25≤BMI&lt;30) als voor ernstig overgewicht (BMI≥30) (niet in grafiek). Deze projectie laat zien dat overgewicht niet alleen toeneemt doordat wij als populatie ouder worden, in elke leeftijdsgroep is een toename te zien. Het toenemend overgewicht bij de jongere generaties zal waarschijnlijk ook bijdragen aan extra overgewicht bij de toekomstige generaties volwassenen en ouderen.</a:t>
            </a:r>
          </a:p>
          <a:p>
            <a:endParaRPr lang="nl-NL" b="0" i="0" dirty="0">
              <a:solidFill>
                <a:srgbClr val="000000"/>
              </a:solidFill>
              <a:effectLst/>
              <a:latin typeface="RO Sans"/>
            </a:endParaRPr>
          </a:p>
          <a:p>
            <a:r>
              <a:rPr lang="nl-NL" b="0" i="0" dirty="0">
                <a:solidFill>
                  <a:srgbClr val="333333"/>
                </a:solidFill>
                <a:effectLst/>
                <a:latin typeface="Nunito Sans" pitchFamily="2" charset="0"/>
              </a:rPr>
              <a:t>Overgewicht en obesitas zorgen voor 3 miljard euro per jaar aan zorgkosten. Daarnaast veroorzaken overgewicht en obesitas productiviteitsverlies. Het is onbegrijpelijk dat dit gegeven nog niet heeft geleid tot wettelijk ingrijpen door de overheid. </a:t>
            </a:r>
          </a:p>
          <a:p>
            <a:endParaRPr lang="nl-NL" b="0" i="0" dirty="0">
              <a:solidFill>
                <a:srgbClr val="333333"/>
              </a:solidFill>
              <a:effectLst/>
              <a:latin typeface="Nunito Sans" pitchFamily="2" charset="0"/>
            </a:endParaRPr>
          </a:p>
          <a:p>
            <a:pPr algn="l"/>
            <a:r>
              <a:rPr lang="nl-NL" b="0" i="0" dirty="0">
                <a:solidFill>
                  <a:srgbClr val="222222"/>
                </a:solidFill>
                <a:effectLst/>
                <a:latin typeface="Graphik-Web"/>
              </a:rPr>
              <a:t>Daar kwamen verschillende kostenposten uit. </a:t>
            </a:r>
            <a:r>
              <a:rPr lang="nl-NL" b="0" i="0" dirty="0" err="1">
                <a:solidFill>
                  <a:srgbClr val="222222"/>
                </a:solidFill>
                <a:effectLst/>
                <a:latin typeface="Graphik-Web"/>
              </a:rPr>
              <a:t>Freijer</a:t>
            </a:r>
            <a:r>
              <a:rPr lang="nl-NL" b="0" i="0" dirty="0">
                <a:solidFill>
                  <a:srgbClr val="222222"/>
                </a:solidFill>
                <a:effectLst/>
                <a:latin typeface="Graphik-Web"/>
              </a:rPr>
              <a:t> legt uit waar die uit bestaan. "2907 euro voor de gezondheidszorg. Denk daarbij aan bezoek aan een arts, therapeut of diëtist", vertelt ze. Maar ook gebruik van medicijnen, thuiszorg of medische hulpmiddelen vallen daaronder.</a:t>
            </a:r>
          </a:p>
          <a:p>
            <a:pPr algn="l"/>
            <a:r>
              <a:rPr lang="nl-NL" b="0" i="0" dirty="0">
                <a:solidFill>
                  <a:srgbClr val="222222"/>
                </a:solidFill>
                <a:effectLst/>
                <a:latin typeface="Graphik-Web"/>
              </a:rPr>
              <a:t>Een andere kostenpost is die voor de patiënt en de familie. "Dat is 4037 euro. Dat zijn kosten als boeken over afvallen, speciale voeding zoals </a:t>
            </a:r>
            <a:r>
              <a:rPr lang="nl-NL" b="0" i="0" dirty="0" err="1">
                <a:solidFill>
                  <a:srgbClr val="222222"/>
                </a:solidFill>
                <a:effectLst/>
                <a:latin typeface="Graphik-Web"/>
              </a:rPr>
              <a:t>shakes</a:t>
            </a:r>
            <a:r>
              <a:rPr lang="nl-NL" b="0" i="0" dirty="0">
                <a:solidFill>
                  <a:srgbClr val="222222"/>
                </a:solidFill>
                <a:effectLst/>
                <a:latin typeface="Graphik-Web"/>
              </a:rPr>
              <a:t>, persoonlijke trainers of deelnemen aan een sportschool of afvalclub", vertelt </a:t>
            </a:r>
            <a:r>
              <a:rPr lang="nl-NL" b="0" i="0" dirty="0" err="1">
                <a:solidFill>
                  <a:srgbClr val="222222"/>
                </a:solidFill>
                <a:effectLst/>
                <a:latin typeface="Graphik-Web"/>
              </a:rPr>
              <a:t>Freijer</a:t>
            </a:r>
            <a:r>
              <a:rPr lang="nl-NL" b="0" i="0" dirty="0">
                <a:solidFill>
                  <a:srgbClr val="222222"/>
                </a:solidFill>
                <a:effectLst/>
                <a:latin typeface="Graphik-Web"/>
              </a:rPr>
              <a:t>. De laatste kostenpost is 4519 voor 'andere kosten', bijvoorbeeld op de werkvloer. "Vaker en langer ziek zijn, maar ook fysieke of mentale klachten die invloed op het werk kunnen hebben, waardoor je minder productief bent.“ =&gt; https://www.rtlnieuws.nl/editienl/artikel/5285318/overgewicht-obesitas-kosten-79-miljard-nederland-jaar </a:t>
            </a:r>
          </a:p>
          <a:p>
            <a:endParaRPr lang="nl-NL" b="0" i="0" dirty="0">
              <a:solidFill>
                <a:srgbClr val="000000"/>
              </a:solidFill>
              <a:effectLst/>
              <a:latin typeface="RO Sans"/>
            </a:endParaRPr>
          </a:p>
          <a:p>
            <a:endParaRPr lang="nl-NL" altLang="nl-NL" dirty="0"/>
          </a:p>
        </p:txBody>
      </p:sp>
    </p:spTree>
    <p:extLst>
      <p:ext uri="{BB962C8B-B14F-4D97-AF65-F5344CB8AC3E}">
        <p14:creationId xmlns:p14="http://schemas.microsoft.com/office/powerpoint/2010/main" val="2687737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73475-223D-A640-B44E-E2F3E6BBD01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7A307AD-37E5-F707-68A2-482A7458A7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DFDE7DB-8AFD-2A7E-A172-5BCE5FED99E8}"/>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13-2-2025</a:t>
            </a:fld>
            <a:endParaRPr lang="nl-NL"/>
          </a:p>
        </p:txBody>
      </p:sp>
      <p:sp>
        <p:nvSpPr>
          <p:cNvPr id="5" name="Tijdelijke aanduiding voor voettekst 4">
            <a:extLst>
              <a:ext uri="{FF2B5EF4-FFF2-40B4-BE49-F238E27FC236}">
                <a16:creationId xmlns:a16="http://schemas.microsoft.com/office/drawing/2014/main" id="{079F7087-BE3C-F6DC-3B27-19505A624A72}"/>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42E32059-4A20-BC57-1AA4-B69E727451A9}"/>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4239777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2C5E1-14D5-289D-D979-875BE984121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BE71D1E-6B67-0F85-0F48-0E83706AE44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66AD4C6-CEB0-BBEE-3E6B-AE66FC92F004}"/>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13-2-2025</a:t>
            </a:fld>
            <a:endParaRPr lang="nl-NL"/>
          </a:p>
        </p:txBody>
      </p:sp>
      <p:sp>
        <p:nvSpPr>
          <p:cNvPr id="5" name="Tijdelijke aanduiding voor voettekst 4">
            <a:extLst>
              <a:ext uri="{FF2B5EF4-FFF2-40B4-BE49-F238E27FC236}">
                <a16:creationId xmlns:a16="http://schemas.microsoft.com/office/drawing/2014/main" id="{67D88577-929A-F813-A6EC-C920A995B233}"/>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9ABDB8CF-1039-4031-D720-C73D2E2D101D}"/>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348995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FE5DCA2-7A38-F77E-1DE5-DF75FCA03C2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0D2737B-D78F-C079-7AD9-13FABAA26C0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E6A654E-CF72-8977-88C9-9168733BB9F6}"/>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13-2-2025</a:t>
            </a:fld>
            <a:endParaRPr lang="nl-NL"/>
          </a:p>
        </p:txBody>
      </p:sp>
      <p:sp>
        <p:nvSpPr>
          <p:cNvPr id="5" name="Tijdelijke aanduiding voor voettekst 4">
            <a:extLst>
              <a:ext uri="{FF2B5EF4-FFF2-40B4-BE49-F238E27FC236}">
                <a16:creationId xmlns:a16="http://schemas.microsoft.com/office/drawing/2014/main" id="{52EE9DFE-D172-834B-3EBD-118EFD694CA9}"/>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BA064E51-D111-C1D8-5A86-B6ECFC6B8715}"/>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5165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accent1">
              <a:lumMod val="20000"/>
              <a:lumOff val="80000"/>
            </a:schemeClr>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nl-NL" noProof="0"/>
              <a:t>Klik om de stijl te bewerken</a:t>
            </a:r>
            <a:endParaRPr lang="en-US" noProof="0"/>
          </a:p>
        </p:txBody>
      </p:sp>
    </p:spTree>
    <p:extLst>
      <p:ext uri="{BB962C8B-B14F-4D97-AF65-F5344CB8AC3E}">
        <p14:creationId xmlns:p14="http://schemas.microsoft.com/office/powerpoint/2010/main" val="3255098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1800" y="174825"/>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2287" y="723851"/>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304925"/>
            <a:ext cx="5472000" cy="48870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304925"/>
            <a:ext cx="5472113" cy="4886325"/>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Tree>
    <p:extLst>
      <p:ext uri="{BB962C8B-B14F-4D97-AF65-F5344CB8AC3E}">
        <p14:creationId xmlns:p14="http://schemas.microsoft.com/office/powerpoint/2010/main" val="2709697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egulier / opsomming bullets">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a:ln w="3175">
            <a:noFill/>
            <a:prstDash val="sysDot"/>
          </a:ln>
        </p:spPr>
        <p:txBody>
          <a:bodyPr/>
          <a:lstStyle/>
          <a:p>
            <a:endParaRPr lang="nl-NL"/>
          </a:p>
        </p:txBody>
      </p:sp>
      <p:sp>
        <p:nvSpPr>
          <p:cNvPr id="5" name="Tijdelijke aanduiding voor voettekst 4"/>
          <p:cNvSpPr>
            <a:spLocks noGrp="1"/>
          </p:cNvSpPr>
          <p:nvPr>
            <p:ph type="ftr" sz="quarter" idx="11"/>
          </p:nvPr>
        </p:nvSpPr>
        <p:spPr>
          <a:xfrm>
            <a:off x="672000" y="6429645"/>
            <a:ext cx="8880000" cy="192000"/>
          </a:xfrm>
          <a:ln w="3175">
            <a:noFill/>
            <a:prstDash val="solid"/>
          </a:ln>
        </p:spPr>
        <p:txBody>
          <a:bodyPr/>
          <a:lstStyle/>
          <a:p>
            <a:endParaRPr lang="nl-NL" dirty="0"/>
          </a:p>
        </p:txBody>
      </p:sp>
      <p:sp>
        <p:nvSpPr>
          <p:cNvPr id="6" name="Tijdelijke aanduiding voor dianummer 5"/>
          <p:cNvSpPr>
            <a:spLocks noGrp="1"/>
          </p:cNvSpPr>
          <p:nvPr>
            <p:ph type="sldNum" sz="quarter" idx="12"/>
          </p:nvPr>
        </p:nvSpPr>
        <p:spPr>
          <a:ln w="3175">
            <a:noFill/>
            <a:prstDash val="sysDot"/>
          </a:ln>
        </p:spPr>
        <p:txBody>
          <a:bodyPr/>
          <a:lstStyle/>
          <a:p>
            <a:fld id="{5E351446-36E0-4030-ADF0-3D1CBEC8B63A}" type="slidenum">
              <a:rPr lang="nl-NL" smtClean="0"/>
              <a:pPr/>
              <a:t>‹nr.›</a:t>
            </a:fld>
            <a:endParaRPr lang="nl-NL"/>
          </a:p>
        </p:txBody>
      </p:sp>
      <p:sp>
        <p:nvSpPr>
          <p:cNvPr id="7" name="Titel 6"/>
          <p:cNvSpPr>
            <a:spLocks noGrp="1"/>
          </p:cNvSpPr>
          <p:nvPr>
            <p:ph type="title"/>
          </p:nvPr>
        </p:nvSpPr>
        <p:spPr>
          <a:xfrm>
            <a:off x="672000" y="360000"/>
            <a:ext cx="9264000" cy="414000"/>
          </a:xfrm>
        </p:spPr>
        <p:txBody>
          <a:bodyPr/>
          <a:lstStyle/>
          <a:p>
            <a:r>
              <a:rPr lang="nl-NL"/>
              <a:t>Klik om de stijl te bewerken</a:t>
            </a:r>
            <a:endParaRPr lang="nl-NL" dirty="0"/>
          </a:p>
        </p:txBody>
      </p:sp>
      <p:sp>
        <p:nvSpPr>
          <p:cNvPr id="10" name="Tijdelijke aanduiding voor inhoud 9"/>
          <p:cNvSpPr>
            <a:spLocks noGrp="1"/>
          </p:cNvSpPr>
          <p:nvPr>
            <p:ph sz="quarter" idx="13"/>
          </p:nvPr>
        </p:nvSpPr>
        <p:spPr>
          <a:xfrm>
            <a:off x="672000" y="1044000"/>
            <a:ext cx="11184000" cy="5148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137140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56" name="Titeltekst"/>
          <p:cNvSpPr txBox="1">
            <a:spLocks noGrp="1"/>
          </p:cNvSpPr>
          <p:nvPr>
            <p:ph type="title"/>
          </p:nvPr>
        </p:nvSpPr>
        <p:spPr>
          <a:prstGeom prst="rect">
            <a:avLst/>
          </a:prstGeom>
        </p:spPr>
        <p:txBody>
          <a:bodyPr/>
          <a:lstStyle/>
          <a:p>
            <a:r>
              <a:t>Titeltekst</a:t>
            </a:r>
          </a:p>
        </p:txBody>
      </p:sp>
      <p:sp>
        <p:nvSpPr>
          <p:cNvPr id="57"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 name="Dianummer">
            <a:extLst>
              <a:ext uri="{FF2B5EF4-FFF2-40B4-BE49-F238E27FC236}">
                <a16:creationId xmlns:a16="http://schemas.microsoft.com/office/drawing/2014/main" id="{F038AED8-B44C-EDDD-2CBA-355B6D7E53B3}"/>
              </a:ext>
            </a:extLst>
          </p:cNvPr>
          <p:cNvSpPr txBox="1">
            <a:spLocks noGrp="1"/>
          </p:cNvSpPr>
          <p:nvPr>
            <p:ph type="sldNum" sz="quarter" idx="10"/>
          </p:nvPr>
        </p:nvSpPr>
        <p:spPr/>
        <p:txBody>
          <a:bodyPr/>
          <a:lstStyle>
            <a:lvl1pPr>
              <a:defRPr/>
            </a:lvl1pPr>
          </a:lstStyle>
          <a:p>
            <a:pPr>
              <a:defRPr/>
            </a:pPr>
            <a:fld id="{0A0B553D-D0B2-47BC-877C-6098B88B4594}" type="slidenum">
              <a:rPr/>
              <a:pPr>
                <a:defRPr/>
              </a:pPr>
              <a:t>‹nr.›</a:t>
            </a:fld>
            <a:endParaRPr/>
          </a:p>
        </p:txBody>
      </p:sp>
    </p:spTree>
    <p:extLst>
      <p:ext uri="{BB962C8B-B14F-4D97-AF65-F5344CB8AC3E}">
        <p14:creationId xmlns:p14="http://schemas.microsoft.com/office/powerpoint/2010/main" val="426901217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dirty="0"/>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Tree>
    <p:extLst>
      <p:ext uri="{BB962C8B-B14F-4D97-AF65-F5344CB8AC3E}">
        <p14:creationId xmlns:p14="http://schemas.microsoft.com/office/powerpoint/2010/main" val="4215393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accent1">
              <a:lumMod val="20000"/>
              <a:lumOff val="80000"/>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nl-NL" noProof="0"/>
              <a:t>Klik om de ondertitelstijl van het model te bewerken</a:t>
            </a:r>
            <a:endParaRPr lang="en-US"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2411897"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pic>
        <p:nvPicPr>
          <p:cNvPr id="4" name="Afbeelding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80103" y="4383498"/>
            <a:ext cx="2411897" cy="2411897"/>
          </a:xfrm>
          <a:prstGeom prst="rect">
            <a:avLst/>
          </a:prstGeom>
        </p:spPr>
      </p:pic>
    </p:spTree>
    <p:extLst>
      <p:ext uri="{BB962C8B-B14F-4D97-AF65-F5344CB8AC3E}">
        <p14:creationId xmlns:p14="http://schemas.microsoft.com/office/powerpoint/2010/main" val="2982364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2081225"/>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dirty="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025225"/>
            <a:ext cx="5956300" cy="1100565"/>
          </a:xfrm>
          <a:solidFill>
            <a:schemeClr val="accent1">
              <a:lumMod val="20000"/>
              <a:lumOff val="80000"/>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Tree>
    <p:extLst>
      <p:ext uri="{BB962C8B-B14F-4D97-AF65-F5344CB8AC3E}">
        <p14:creationId xmlns:p14="http://schemas.microsoft.com/office/powerpoint/2010/main" val="1974855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accent1">
              <a:lumMod val="20000"/>
              <a:lumOff val="80000"/>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Tree>
    <p:extLst>
      <p:ext uri="{BB962C8B-B14F-4D97-AF65-F5344CB8AC3E}">
        <p14:creationId xmlns:p14="http://schemas.microsoft.com/office/powerpoint/2010/main" val="1680822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4D80AD-52A9-185C-50A3-0FF1C6E4466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BCC2B3A-3888-4184-B762-71B99A78951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5AD5F35-D1C6-C60C-BDD5-DB031F410A7E}"/>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13-2-2025</a:t>
            </a:fld>
            <a:endParaRPr lang="nl-NL"/>
          </a:p>
        </p:txBody>
      </p:sp>
      <p:sp>
        <p:nvSpPr>
          <p:cNvPr id="5" name="Tijdelijke aanduiding voor voettekst 4">
            <a:extLst>
              <a:ext uri="{FF2B5EF4-FFF2-40B4-BE49-F238E27FC236}">
                <a16:creationId xmlns:a16="http://schemas.microsoft.com/office/drawing/2014/main" id="{894FA8BC-0983-459B-8A32-CB95282ADA1D}"/>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58E38BC0-10AA-3929-99FE-9AAC670AE548}"/>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1750434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accent1">
              <a:lumMod val="20000"/>
              <a:lumOff val="80000"/>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4168525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accent1">
              <a:lumMod val="20000"/>
              <a:lumOff val="80000"/>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9"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29731" y="6373476"/>
            <a:ext cx="462269" cy="484524"/>
          </a:xfrm>
          <a:prstGeom prst="rect">
            <a:avLst/>
          </a:prstGeom>
          <a:solidFill>
            <a:schemeClr val="bg1"/>
          </a:solidFill>
          <a:ln>
            <a:solidFill>
              <a:schemeClr val="bg1"/>
            </a:solidFill>
          </a:ln>
        </p:spPr>
        <p:txBody>
          <a:bodyPr vert="horz" lIns="0" tIns="0" rIns="0" bIns="0" rtlCol="0" anchor="ctr"/>
          <a:lstStyle>
            <a:lvl1pPr algn="ctr">
              <a:defRPr sz="1200">
                <a:solidFill>
                  <a:schemeClr val="bg2"/>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Tree>
    <p:extLst>
      <p:ext uri="{BB962C8B-B14F-4D97-AF65-F5344CB8AC3E}">
        <p14:creationId xmlns:p14="http://schemas.microsoft.com/office/powerpoint/2010/main" val="1116376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26000" y="161589"/>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26487" y="686137"/>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noProof="0"/>
              <a:t>Tekststijl van het model bewerken</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7"/>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4"/>
            <a:ext cx="5472000" cy="358775"/>
          </a:xfrm>
        </p:spPr>
        <p:txBody>
          <a:bodyPr/>
          <a:lstStyle>
            <a:lvl1pPr marL="0" indent="0">
              <a:buNone/>
              <a:defRPr sz="2400" b="1"/>
            </a:lvl1pPr>
          </a:lstStyle>
          <a:p>
            <a:pPr lvl="0"/>
            <a:r>
              <a:rPr lang="nl-NL" noProof="0"/>
              <a:t>Tekststijl van het model bewerken</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12214"/>
            <a:ext cx="5472113" cy="3379036"/>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2060170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accent1">
              <a:lumMod val="20000"/>
              <a:lumOff val="80000"/>
            </a:schemeClr>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nl-NL" noProof="0"/>
              <a:t>Klik om de stijl te bewerken</a:t>
            </a:r>
            <a:endParaRPr lang="en-US" noProof="0"/>
          </a:p>
        </p:txBody>
      </p:sp>
    </p:spTree>
    <p:extLst>
      <p:ext uri="{BB962C8B-B14F-4D97-AF65-F5344CB8AC3E}">
        <p14:creationId xmlns:p14="http://schemas.microsoft.com/office/powerpoint/2010/main" val="3452249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accent1">
              <a:lumMod val="20000"/>
              <a:lumOff val="80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accent1">
              <a:lumMod val="20000"/>
              <a:lumOff val="80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accent1">
              <a:lumMod val="20000"/>
              <a:lumOff val="80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dirty="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accent1">
              <a:lumMod val="20000"/>
              <a:lumOff val="80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Tree>
    <p:extLst>
      <p:ext uri="{BB962C8B-B14F-4D97-AF65-F5344CB8AC3E}">
        <p14:creationId xmlns:p14="http://schemas.microsoft.com/office/powerpoint/2010/main" val="1421703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dirty="0"/>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Tree>
    <p:extLst>
      <p:ext uri="{BB962C8B-B14F-4D97-AF65-F5344CB8AC3E}">
        <p14:creationId xmlns:p14="http://schemas.microsoft.com/office/powerpoint/2010/main" val="2584093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1800" y="174825"/>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2287" y="723851"/>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304925"/>
            <a:ext cx="5472000" cy="48870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304925"/>
            <a:ext cx="5472113" cy="4886325"/>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Tree>
    <p:extLst>
      <p:ext uri="{BB962C8B-B14F-4D97-AF65-F5344CB8AC3E}">
        <p14:creationId xmlns:p14="http://schemas.microsoft.com/office/powerpoint/2010/main" val="3154730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kolomm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Tree>
    <p:extLst>
      <p:ext uri="{BB962C8B-B14F-4D97-AF65-F5344CB8AC3E}">
        <p14:creationId xmlns:p14="http://schemas.microsoft.com/office/powerpoint/2010/main" val="2359852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389731" y="18435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Tree>
    <p:extLst>
      <p:ext uri="{BB962C8B-B14F-4D97-AF65-F5344CB8AC3E}">
        <p14:creationId xmlns:p14="http://schemas.microsoft.com/office/powerpoint/2010/main" val="2907499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nl-NL" noProof="0"/>
              <a:t>Klik om de ondertitelstijl van het model te bewerken</a:t>
            </a:r>
            <a:endParaRPr lang="en-US" noProof="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1138531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401C3-6B3A-B28D-C43E-DBE50795356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A7E2EB6-7DE3-9EDB-A756-A2E09E8F0E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1893D1F-A76C-A7CD-ACDF-15686B0FD1AF}"/>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13-2-2025</a:t>
            </a:fld>
            <a:endParaRPr lang="nl-NL"/>
          </a:p>
        </p:txBody>
      </p:sp>
      <p:sp>
        <p:nvSpPr>
          <p:cNvPr id="5" name="Tijdelijke aanduiding voor voettekst 4">
            <a:extLst>
              <a:ext uri="{FF2B5EF4-FFF2-40B4-BE49-F238E27FC236}">
                <a16:creationId xmlns:a16="http://schemas.microsoft.com/office/drawing/2014/main" id="{DD4750D0-D993-ADEF-BA3F-48A1E1A02163}"/>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59EA963E-0811-8320-6459-CCB84AEBBCD8}"/>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2968998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solidFill>
            <a:schemeClr val="accent1">
              <a:lumMod val="20000"/>
              <a:lumOff val="80000"/>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66700" lvl="0" indent="-266700"/>
            <a:r>
              <a:rPr lang="nl-NL" noProof="0"/>
              <a:t>Tekststijl van het model bewerken</a:t>
            </a:r>
          </a:p>
        </p:txBody>
      </p:sp>
    </p:spTree>
    <p:extLst>
      <p:ext uri="{BB962C8B-B14F-4D97-AF65-F5344CB8AC3E}">
        <p14:creationId xmlns:p14="http://schemas.microsoft.com/office/powerpoint/2010/main" val="1774199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165891"/>
            <a:ext cx="10749639" cy="432000"/>
          </a:xfrm>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Tree>
    <p:extLst>
      <p:ext uri="{BB962C8B-B14F-4D97-AF65-F5344CB8AC3E}">
        <p14:creationId xmlns:p14="http://schemas.microsoft.com/office/powerpoint/2010/main" val="2452693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1653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Tree>
    <p:extLst>
      <p:ext uri="{BB962C8B-B14F-4D97-AF65-F5344CB8AC3E}">
        <p14:creationId xmlns:p14="http://schemas.microsoft.com/office/powerpoint/2010/main" val="1262925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noProof="0"/>
              <a:t>Tekststijl van het model bewerken</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noProof="0"/>
              <a:t>Tekststijl van het model bewerken</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Tree>
    <p:extLst>
      <p:ext uri="{BB962C8B-B14F-4D97-AF65-F5344CB8AC3E}">
        <p14:creationId xmlns:p14="http://schemas.microsoft.com/office/powerpoint/2010/main" val="4280833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noProof="0"/>
              <a:t>Tekststijl van het model bewerken</a:t>
            </a:r>
          </a:p>
        </p:txBody>
      </p:sp>
    </p:spTree>
    <p:extLst>
      <p:ext uri="{BB962C8B-B14F-4D97-AF65-F5344CB8AC3E}">
        <p14:creationId xmlns:p14="http://schemas.microsoft.com/office/powerpoint/2010/main" val="3533211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noProof="0"/>
              <a:t>Tekststijl van het model bewerken</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noProof="0"/>
              <a:t>Klik op het pictogram als u een afbeelding wilt toevoegen</a:t>
            </a:r>
            <a:endParaRPr lang="en-US" noProof="0" dirty="0"/>
          </a:p>
        </p:txBody>
      </p:sp>
    </p:spTree>
    <p:extLst>
      <p:ext uri="{BB962C8B-B14F-4D97-AF65-F5344CB8AC3E}">
        <p14:creationId xmlns:p14="http://schemas.microsoft.com/office/powerpoint/2010/main" val="36887903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Tree>
    <p:extLst>
      <p:ext uri="{BB962C8B-B14F-4D97-AF65-F5344CB8AC3E}">
        <p14:creationId xmlns:p14="http://schemas.microsoft.com/office/powerpoint/2010/main" val="1160435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nl-NL" noProof="0"/>
              <a:t>Klik om de stijl te bewerken</a:t>
            </a:r>
            <a:endParaRPr lang="en-US" noProof="0"/>
          </a:p>
        </p:txBody>
      </p:sp>
    </p:spTree>
    <p:extLst>
      <p:ext uri="{BB962C8B-B14F-4D97-AF65-F5344CB8AC3E}">
        <p14:creationId xmlns:p14="http://schemas.microsoft.com/office/powerpoint/2010/main" val="16587599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a:xfrm>
            <a:off x="432000" y="191525"/>
            <a:ext cx="10749639" cy="432000"/>
          </a:xfrm>
        </p:spPr>
        <p:txBody>
          <a:bodyPr/>
          <a:lstStyle/>
          <a:p>
            <a:r>
              <a:rPr lang="nl-NL" noProof="0"/>
              <a:t>Klik om de stijl te bewerken</a:t>
            </a:r>
            <a:endParaRPr lang="en-US" noProof="0"/>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nl-NL" noProof="0"/>
              <a:t>Tekststijl van het model bewerken</a:t>
            </a:r>
          </a:p>
        </p:txBody>
      </p:sp>
    </p:spTree>
    <p:extLst>
      <p:ext uri="{BB962C8B-B14F-4D97-AF65-F5344CB8AC3E}">
        <p14:creationId xmlns:p14="http://schemas.microsoft.com/office/powerpoint/2010/main" val="252355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01151"/>
            <a:ext cx="5664000" cy="2950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Tree>
    <p:extLst>
      <p:ext uri="{BB962C8B-B14F-4D97-AF65-F5344CB8AC3E}">
        <p14:creationId xmlns:p14="http://schemas.microsoft.com/office/powerpoint/2010/main" val="3853178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062B20-E4A1-D708-B38E-CA811A329D8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CAF1B4C-79F1-57F3-4AEC-F75F545277C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47ADA4F-8A43-9AD8-8AC1-A95A031BD58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4092F9C-780B-117E-B93F-0A36109D9351}"/>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13-2-2025</a:t>
            </a:fld>
            <a:endParaRPr lang="nl-NL"/>
          </a:p>
        </p:txBody>
      </p:sp>
      <p:sp>
        <p:nvSpPr>
          <p:cNvPr id="6" name="Tijdelijke aanduiding voor voettekst 5">
            <a:extLst>
              <a:ext uri="{FF2B5EF4-FFF2-40B4-BE49-F238E27FC236}">
                <a16:creationId xmlns:a16="http://schemas.microsoft.com/office/drawing/2014/main" id="{3E2B3E2F-9F7F-BEF6-F79C-F3732CC9FA79}"/>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140704D-2EB8-A3AD-AE20-C8C034404F51}"/>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514753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el 1"/>
          <p:cNvSpPr>
            <a:spLocks noGrp="1"/>
          </p:cNvSpPr>
          <p:nvPr>
            <p:ph type="title"/>
          </p:nvPr>
        </p:nvSpPr>
        <p:spPr>
          <a:xfrm>
            <a:off x="239202" y="98428"/>
            <a:ext cx="11761257" cy="684213"/>
          </a:xfrm>
        </p:spPr>
        <p:txBody>
          <a:bodyPr/>
          <a:lstStyle>
            <a:lvl1pPr>
              <a:defRPr sz="2400" b="1">
                <a:solidFill>
                  <a:srgbClr val="00266E"/>
                </a:solidFill>
              </a:defRPr>
            </a:lvl1pPr>
          </a:lstStyle>
          <a:p>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3" name="Inhaltsplatzhalter 2"/>
          <p:cNvSpPr>
            <a:spLocks noGrp="1"/>
          </p:cNvSpPr>
          <p:nvPr>
            <p:ph idx="1"/>
          </p:nvPr>
        </p:nvSpPr>
        <p:spPr>
          <a:xfrm>
            <a:off x="239188" y="1124745"/>
            <a:ext cx="11761256" cy="5112568"/>
          </a:xfrm>
        </p:spPr>
        <p:txBody>
          <a:bodyPr/>
          <a:lstStyle>
            <a:lvl1pPr>
              <a:defRPr>
                <a:solidFill>
                  <a:srgbClr val="00266E"/>
                </a:solidFill>
              </a:defRPr>
            </a:lvl1pPr>
            <a:lvl2pPr>
              <a:defRPr>
                <a:solidFill>
                  <a:srgbClr val="00266E"/>
                </a:solidFill>
              </a:defRPr>
            </a:lvl2pPr>
            <a:lvl3pPr>
              <a:defRPr>
                <a:solidFill>
                  <a:srgbClr val="00266E"/>
                </a:solidFill>
              </a:defRPr>
            </a:lvl3pPr>
            <a:lvl4pPr>
              <a:defRPr>
                <a:solidFill>
                  <a:srgbClr val="00266E"/>
                </a:solidFill>
              </a:defRPr>
            </a:lvl4pPr>
            <a:lvl5pPr>
              <a:defRPr>
                <a:solidFill>
                  <a:srgbClr val="00266E"/>
                </a:solidFill>
              </a:defRPr>
            </a:lvl5pPr>
          </a:lstStyle>
          <a:p>
            <a:pPr lvl="0"/>
            <a:r>
              <a:rPr lang="en-US" noProof="0" dirty="0"/>
              <a:t>Click to edit Master text styles</a:t>
            </a:r>
          </a:p>
          <a:p>
            <a:pPr lvl="1"/>
            <a:r>
              <a:rPr lang="en-US" noProof="0" dirty="0"/>
              <a:t>Second level</a:t>
            </a:r>
          </a:p>
        </p:txBody>
      </p:sp>
    </p:spTree>
    <p:extLst>
      <p:ext uri="{BB962C8B-B14F-4D97-AF65-F5344CB8AC3E}">
        <p14:creationId xmlns:p14="http://schemas.microsoft.com/office/powerpoint/2010/main" val="2253415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065491" y="1828800"/>
            <a:ext cx="8231744" cy="2895600"/>
          </a:xfrm>
        </p:spPr>
        <p:txBody>
          <a:bodyPr rtlCol="0" anchor="b">
            <a:normAutofit/>
          </a:bodyPr>
          <a:lstStyle>
            <a:lvl1pPr algn="l" rtl="0">
              <a:lnSpc>
                <a:spcPct val="80000"/>
              </a:lnSpc>
              <a:defRPr sz="6600">
                <a:solidFill>
                  <a:schemeClr val="tx1"/>
                </a:solidFill>
              </a:defRPr>
            </a:lvl1pPr>
          </a:lstStyle>
          <a:p>
            <a:pPr rtl="0"/>
            <a:r>
              <a:rPr lang="nl-NL" noProof="0"/>
              <a:t>Klik om stijl te bewerken</a:t>
            </a:r>
            <a:endParaRPr lang="nl-NL" noProof="0" dirty="0"/>
          </a:p>
        </p:txBody>
      </p:sp>
      <p:sp>
        <p:nvSpPr>
          <p:cNvPr id="3" name="Subtitel 2"/>
          <p:cNvSpPr>
            <a:spLocks noGrp="1"/>
          </p:cNvSpPr>
          <p:nvPr>
            <p:ph type="subTitle" idx="1"/>
          </p:nvPr>
        </p:nvSpPr>
        <p:spPr>
          <a:xfrm>
            <a:off x="1065490" y="4800600"/>
            <a:ext cx="8231744" cy="1219200"/>
          </a:xfrm>
        </p:spPr>
        <p:txBody>
          <a:bodyPr rtlCol="0">
            <a:normAutofit/>
          </a:bodyPr>
          <a:lstStyle>
            <a:lvl1pPr marL="0" indent="0" algn="l" rtl="0">
              <a:spcBef>
                <a:spcPts val="0"/>
              </a:spcBef>
              <a:buNone/>
              <a:defRPr sz="2000" cap="all" spc="200" baseline="0">
                <a:solidFill>
                  <a:schemeClr val="accent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nl-NL" noProof="0"/>
              <a:t>Klikken om de ondertitelstijl van het model te bewerken</a:t>
            </a:r>
            <a:endParaRPr lang="nl-NL" noProof="0" dirty="0"/>
          </a:p>
        </p:txBody>
      </p:sp>
    </p:spTree>
    <p:extLst>
      <p:ext uri="{BB962C8B-B14F-4D97-AF65-F5344CB8AC3E}">
        <p14:creationId xmlns:p14="http://schemas.microsoft.com/office/powerpoint/2010/main" val="347718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noProof="0"/>
              <a:t>Klik om stijl te bewerken</a:t>
            </a:r>
            <a:endParaRPr lang="nl-NL" noProof="0" dirty="0"/>
          </a:p>
        </p:txBody>
      </p:sp>
      <p:sp>
        <p:nvSpPr>
          <p:cNvPr id="3" name="Tijdelijke aanduiding voor inhoud 2"/>
          <p:cNvSpPr>
            <a:spLocks noGrp="1"/>
          </p:cNvSpPr>
          <p:nvPr>
            <p:ph idx="1"/>
          </p:nvPr>
        </p:nvSpPr>
        <p:spPr/>
        <p:txBody>
          <a:bodyPr rtlCol="0"/>
          <a:lstStyle>
            <a:lvl5pPr algn="l" rtl="0">
              <a:defRPr/>
            </a:lvl5pPr>
            <a:lvl6pPr algn="l" rtl="0">
              <a:defRPr/>
            </a:lvl6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4" name="Tijdelijke aanduiding voor datum 3"/>
          <p:cNvSpPr>
            <a:spLocks noGrp="1"/>
          </p:cNvSpPr>
          <p:nvPr>
            <p:ph type="dt" sz="half" idx="10"/>
          </p:nvPr>
        </p:nvSpPr>
        <p:spPr/>
        <p:txBody>
          <a:bodyPr rtlCol="0"/>
          <a:lstStyle>
            <a:lvl1pPr>
              <a:defRPr/>
            </a:lvl1pPr>
          </a:lstStyle>
          <a:p>
            <a:fld id="{AE94198B-7604-4823-A2B2-E00C4DAAF232}" type="datetime1">
              <a:rPr lang="nl-NL" smtClean="0"/>
              <a:pPr/>
              <a:t>13-2-2025</a:t>
            </a:fld>
            <a:endParaRPr lang="nl-NL" dirty="0"/>
          </a:p>
        </p:txBody>
      </p:sp>
      <p:sp>
        <p:nvSpPr>
          <p:cNvPr id="5" name="Tijdelijke aanduiding voor voettekst 4"/>
          <p:cNvSpPr>
            <a:spLocks noGrp="1"/>
          </p:cNvSpPr>
          <p:nvPr>
            <p:ph type="ftr" sz="quarter" idx="11"/>
          </p:nvPr>
        </p:nvSpPr>
        <p:spPr/>
        <p:txBody>
          <a:bodyPr rtlCol="0"/>
          <a:lstStyle/>
          <a:p>
            <a:pPr rtl="0"/>
            <a:endParaRPr lang="nl-NL" noProof="0" dirty="0"/>
          </a:p>
        </p:txBody>
      </p:sp>
      <p:sp>
        <p:nvSpPr>
          <p:cNvPr id="6" name="Tijdelijke aanduiding voor dianummer 5"/>
          <p:cNvSpPr>
            <a:spLocks noGrp="1"/>
          </p:cNvSpPr>
          <p:nvPr>
            <p:ph type="sldNum" sz="quarter" idx="12"/>
          </p:nvPr>
        </p:nvSpPr>
        <p:spPr/>
        <p:txBody>
          <a:bodyPr rtlCol="0"/>
          <a:lstStyle/>
          <a:p>
            <a:pPr rtl="0"/>
            <a:fld id="{2A013F82-EE5E-44EE-A61D-E31C6657F26F}" type="slidenum">
              <a:rPr lang="nl-NL" noProof="0" smtClean="0"/>
              <a:t>‹nr.›</a:t>
            </a:fld>
            <a:endParaRPr lang="nl-NL" noProof="0" dirty="0"/>
          </a:p>
        </p:txBody>
      </p:sp>
    </p:spTree>
    <p:extLst>
      <p:ext uri="{BB962C8B-B14F-4D97-AF65-F5344CB8AC3E}">
        <p14:creationId xmlns:p14="http://schemas.microsoft.com/office/powerpoint/2010/main" val="254401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59891" y="2514600"/>
            <a:ext cx="8694663" cy="2819400"/>
          </a:xfrm>
        </p:spPr>
        <p:txBody>
          <a:bodyPr rtlCol="0" anchor="b">
            <a:normAutofit/>
          </a:bodyPr>
          <a:lstStyle>
            <a:lvl1pPr algn="l" rtl="0">
              <a:lnSpc>
                <a:spcPct val="80000"/>
              </a:lnSpc>
              <a:defRPr sz="4800" b="0" cap="none" baseline="0"/>
            </a:lvl1pPr>
          </a:lstStyle>
          <a:p>
            <a:pPr rtl="0"/>
            <a:r>
              <a:rPr lang="nl-NL" noProof="0"/>
              <a:t>Klik om stijl te bewerken</a:t>
            </a:r>
            <a:endParaRPr lang="nl-NL" noProof="0" dirty="0"/>
          </a:p>
        </p:txBody>
      </p:sp>
      <p:sp>
        <p:nvSpPr>
          <p:cNvPr id="3" name="Tijdelijke aanduiding voor tekst 2"/>
          <p:cNvSpPr>
            <a:spLocks noGrp="1"/>
          </p:cNvSpPr>
          <p:nvPr>
            <p:ph type="body" idx="1"/>
          </p:nvPr>
        </p:nvSpPr>
        <p:spPr>
          <a:xfrm>
            <a:off x="1065491" y="5410201"/>
            <a:ext cx="8689596" cy="609601"/>
          </a:xfrm>
        </p:spPr>
        <p:txBody>
          <a:bodyPr rtlCol="0" anchor="t">
            <a:normAutofit/>
          </a:bodyPr>
          <a:lstStyle>
            <a:lvl1pPr marL="0" indent="0" algn="l" rtl="0">
              <a:spcBef>
                <a:spcPts val="0"/>
              </a:spcBef>
              <a:buNone/>
              <a:defRPr sz="2000" cap="all" spc="200" baseline="0">
                <a:solidFill>
                  <a:schemeClr val="accent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nl-NL" noProof="0"/>
              <a:t>Klikken om de tekststijl van het model te bewerken</a:t>
            </a:r>
          </a:p>
        </p:txBody>
      </p:sp>
      <p:sp>
        <p:nvSpPr>
          <p:cNvPr id="4" name="Tijdelijke aanduiding voor datum 3"/>
          <p:cNvSpPr>
            <a:spLocks noGrp="1"/>
          </p:cNvSpPr>
          <p:nvPr>
            <p:ph type="dt" sz="half" idx="10"/>
          </p:nvPr>
        </p:nvSpPr>
        <p:spPr/>
        <p:txBody>
          <a:bodyPr rtlCol="0"/>
          <a:lstStyle>
            <a:lvl1pPr>
              <a:defRPr/>
            </a:lvl1pPr>
          </a:lstStyle>
          <a:p>
            <a:fld id="{696EF1C8-B324-4DE1-9001-A012F185C502}" type="datetime1">
              <a:rPr lang="nl-NL" smtClean="0"/>
              <a:pPr/>
              <a:t>13-2-2025</a:t>
            </a:fld>
            <a:endParaRPr lang="nl-NL" dirty="0"/>
          </a:p>
        </p:txBody>
      </p:sp>
      <p:sp>
        <p:nvSpPr>
          <p:cNvPr id="5" name="Tijdelijke aanduiding voor voettekst 4"/>
          <p:cNvSpPr>
            <a:spLocks noGrp="1"/>
          </p:cNvSpPr>
          <p:nvPr>
            <p:ph type="ftr" sz="quarter" idx="11"/>
          </p:nvPr>
        </p:nvSpPr>
        <p:spPr/>
        <p:txBody>
          <a:bodyPr rtlCol="0"/>
          <a:lstStyle/>
          <a:p>
            <a:pPr rtl="0"/>
            <a:endParaRPr lang="nl-NL" noProof="0" dirty="0"/>
          </a:p>
        </p:txBody>
      </p:sp>
      <p:sp>
        <p:nvSpPr>
          <p:cNvPr id="6" name="Tijdelijke aanduiding voor dianummer 5"/>
          <p:cNvSpPr>
            <a:spLocks noGrp="1"/>
          </p:cNvSpPr>
          <p:nvPr>
            <p:ph type="sldNum" sz="quarter" idx="12"/>
          </p:nvPr>
        </p:nvSpPr>
        <p:spPr/>
        <p:txBody>
          <a:bodyPr rtlCol="0"/>
          <a:lstStyle/>
          <a:p>
            <a:pPr rtl="0"/>
            <a:fld id="{2A013F82-EE5E-44EE-A61D-E31C6657F26F}" type="slidenum">
              <a:rPr lang="nl-NL" noProof="0" smtClean="0"/>
              <a:t>‹nr.›</a:t>
            </a:fld>
            <a:endParaRPr lang="nl-NL" noProof="0" dirty="0"/>
          </a:p>
        </p:txBody>
      </p:sp>
    </p:spTree>
    <p:extLst>
      <p:ext uri="{BB962C8B-B14F-4D97-AF65-F5344CB8AC3E}">
        <p14:creationId xmlns:p14="http://schemas.microsoft.com/office/powerpoint/2010/main" val="241808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noProof="0"/>
              <a:t>Klik om stijl te bewerken</a:t>
            </a:r>
            <a:endParaRPr lang="nl-NL" noProof="0" dirty="0"/>
          </a:p>
        </p:txBody>
      </p:sp>
      <p:sp>
        <p:nvSpPr>
          <p:cNvPr id="3" name="Tijdelijke aanduiding voor inhoud 2"/>
          <p:cNvSpPr>
            <a:spLocks noGrp="1"/>
          </p:cNvSpPr>
          <p:nvPr>
            <p:ph sz="half" idx="1"/>
          </p:nvPr>
        </p:nvSpPr>
        <p:spPr>
          <a:xfrm>
            <a:off x="1505174" y="1905001"/>
            <a:ext cx="4420750"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4" name="Tijdelijke aanduiding voor inhoud 3"/>
          <p:cNvSpPr>
            <a:spLocks noGrp="1"/>
          </p:cNvSpPr>
          <p:nvPr>
            <p:ph sz="half" idx="2"/>
          </p:nvPr>
        </p:nvSpPr>
        <p:spPr>
          <a:xfrm>
            <a:off x="6230806" y="1905001"/>
            <a:ext cx="4420751"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5" name="Tijdelijke aanduiding voor datum 4"/>
          <p:cNvSpPr>
            <a:spLocks noGrp="1"/>
          </p:cNvSpPr>
          <p:nvPr>
            <p:ph type="dt" sz="half" idx="10"/>
          </p:nvPr>
        </p:nvSpPr>
        <p:spPr/>
        <p:txBody>
          <a:bodyPr rtlCol="0"/>
          <a:lstStyle>
            <a:lvl1pPr>
              <a:defRPr/>
            </a:lvl1pPr>
          </a:lstStyle>
          <a:p>
            <a:fld id="{D446F9E0-3E6B-4ABE-B91D-461D88959A2B}" type="datetime1">
              <a:rPr lang="nl-NL" smtClean="0"/>
              <a:pPr/>
              <a:t>13-2-2025</a:t>
            </a:fld>
            <a:endParaRPr lang="nl-NL" dirty="0"/>
          </a:p>
        </p:txBody>
      </p:sp>
      <p:sp>
        <p:nvSpPr>
          <p:cNvPr id="6" name="Tijdelijke aanduiding voor voettekst 5"/>
          <p:cNvSpPr>
            <a:spLocks noGrp="1"/>
          </p:cNvSpPr>
          <p:nvPr>
            <p:ph type="ftr" sz="quarter" idx="11"/>
          </p:nvPr>
        </p:nvSpPr>
        <p:spPr/>
        <p:txBody>
          <a:bodyPr rtlCol="0"/>
          <a:lstStyle/>
          <a:p>
            <a:pPr rtl="0"/>
            <a:endParaRPr lang="nl-NL" noProof="0" dirty="0"/>
          </a:p>
        </p:txBody>
      </p:sp>
      <p:sp>
        <p:nvSpPr>
          <p:cNvPr id="7" name="Tijdelijke aanduiding voor dianummer 6"/>
          <p:cNvSpPr>
            <a:spLocks noGrp="1"/>
          </p:cNvSpPr>
          <p:nvPr>
            <p:ph type="sldNum" sz="quarter" idx="12"/>
          </p:nvPr>
        </p:nvSpPr>
        <p:spPr/>
        <p:txBody>
          <a:bodyPr rtlCol="0"/>
          <a:lstStyle/>
          <a:p>
            <a:pPr rtl="0"/>
            <a:fld id="{2A013F82-EE5E-44EE-A61D-E31C6657F26F}" type="slidenum">
              <a:rPr lang="nl-NL" noProof="0" smtClean="0"/>
              <a:t>‹nr.›</a:t>
            </a:fld>
            <a:endParaRPr lang="nl-NL" noProof="0" dirty="0"/>
          </a:p>
        </p:txBody>
      </p:sp>
    </p:spTree>
    <p:extLst>
      <p:ext uri="{BB962C8B-B14F-4D97-AF65-F5344CB8AC3E}">
        <p14:creationId xmlns:p14="http://schemas.microsoft.com/office/powerpoint/2010/main" val="334920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lvl1pPr algn="l" rtl="0">
              <a:defRPr/>
            </a:lvl1pPr>
          </a:lstStyle>
          <a:p>
            <a:pPr rtl="0"/>
            <a:r>
              <a:rPr lang="nl-NL" noProof="0"/>
              <a:t>Klik om stijl te bewerken</a:t>
            </a:r>
            <a:endParaRPr lang="nl-NL" noProof="0" dirty="0"/>
          </a:p>
        </p:txBody>
      </p:sp>
      <p:sp>
        <p:nvSpPr>
          <p:cNvPr id="3" name="Tijdelijke aanduiding voor tekst 2"/>
          <p:cNvSpPr>
            <a:spLocks noGrp="1"/>
          </p:cNvSpPr>
          <p:nvPr>
            <p:ph type="body" idx="1"/>
          </p:nvPr>
        </p:nvSpPr>
        <p:spPr>
          <a:xfrm>
            <a:off x="1522808" y="1905000"/>
            <a:ext cx="4417702" cy="762000"/>
          </a:xfrm>
        </p:spPr>
        <p:txBody>
          <a:bodyPr rtlCol="0" anchor="ctr">
            <a:noAutofit/>
          </a:bodyPr>
          <a:lstStyle>
            <a:lvl1pPr marL="0" indent="0" algn="l" rtl="0">
              <a:spcBef>
                <a:spcPts val="0"/>
              </a:spcBef>
              <a:buNone/>
              <a:defRPr sz="20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nl-NL" noProof="0"/>
              <a:t>Klikken om de tekststijl van het model te bewerken</a:t>
            </a:r>
          </a:p>
        </p:txBody>
      </p:sp>
      <p:sp>
        <p:nvSpPr>
          <p:cNvPr id="4" name="Tijdelijke aanduiding voor inhoud 3"/>
          <p:cNvSpPr>
            <a:spLocks noGrp="1"/>
          </p:cNvSpPr>
          <p:nvPr>
            <p:ph sz="half" idx="2"/>
          </p:nvPr>
        </p:nvSpPr>
        <p:spPr>
          <a:xfrm>
            <a:off x="1522808" y="2743201"/>
            <a:ext cx="441770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5" name="Tijdelijke aanduiding voor tekst 4"/>
          <p:cNvSpPr>
            <a:spLocks noGrp="1"/>
          </p:cNvSpPr>
          <p:nvPr>
            <p:ph type="body" sz="quarter" idx="3"/>
          </p:nvPr>
        </p:nvSpPr>
        <p:spPr>
          <a:xfrm>
            <a:off x="6251489" y="1905000"/>
            <a:ext cx="4417702" cy="762000"/>
          </a:xfrm>
        </p:spPr>
        <p:txBody>
          <a:bodyPr rtlCol="0" anchor="ctr">
            <a:noAutofit/>
          </a:bodyPr>
          <a:lstStyle>
            <a:lvl1pPr marL="0" indent="0" algn="l" rtl="0">
              <a:spcBef>
                <a:spcPts val="0"/>
              </a:spcBef>
              <a:buNone/>
              <a:defRPr sz="20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nl-NL" noProof="0"/>
              <a:t>Klikken om de tekststijl van het model te bewerken</a:t>
            </a:r>
          </a:p>
        </p:txBody>
      </p:sp>
      <p:sp>
        <p:nvSpPr>
          <p:cNvPr id="6" name="Tijdelijke aanduiding voor inhoud 5"/>
          <p:cNvSpPr>
            <a:spLocks noGrp="1"/>
          </p:cNvSpPr>
          <p:nvPr>
            <p:ph sz="quarter" idx="4"/>
          </p:nvPr>
        </p:nvSpPr>
        <p:spPr>
          <a:xfrm>
            <a:off x="6251489" y="2743201"/>
            <a:ext cx="441770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7" name="Tijdelijke aanduiding voor datum 6"/>
          <p:cNvSpPr>
            <a:spLocks noGrp="1"/>
          </p:cNvSpPr>
          <p:nvPr>
            <p:ph type="dt" sz="half" idx="10"/>
          </p:nvPr>
        </p:nvSpPr>
        <p:spPr/>
        <p:txBody>
          <a:bodyPr rtlCol="0"/>
          <a:lstStyle>
            <a:lvl1pPr>
              <a:defRPr/>
            </a:lvl1pPr>
          </a:lstStyle>
          <a:p>
            <a:fld id="{E29C2732-C85D-4EA1-BF45-A6DED9FA3C67}" type="datetime1">
              <a:rPr lang="nl-NL" smtClean="0"/>
              <a:pPr/>
              <a:t>13-2-2025</a:t>
            </a:fld>
            <a:endParaRPr lang="nl-NL" dirty="0"/>
          </a:p>
        </p:txBody>
      </p:sp>
      <p:sp>
        <p:nvSpPr>
          <p:cNvPr id="8" name="Tijdelijke aanduiding voor voettekst 7"/>
          <p:cNvSpPr>
            <a:spLocks noGrp="1"/>
          </p:cNvSpPr>
          <p:nvPr>
            <p:ph type="ftr" sz="quarter" idx="11"/>
          </p:nvPr>
        </p:nvSpPr>
        <p:spPr/>
        <p:txBody>
          <a:bodyPr rtlCol="0"/>
          <a:lstStyle/>
          <a:p>
            <a:pPr rtl="0"/>
            <a:endParaRPr lang="nl-NL" noProof="0" dirty="0"/>
          </a:p>
        </p:txBody>
      </p:sp>
      <p:sp>
        <p:nvSpPr>
          <p:cNvPr id="9" name="Tijdelijke aanduiding voor dianummer 8"/>
          <p:cNvSpPr>
            <a:spLocks noGrp="1"/>
          </p:cNvSpPr>
          <p:nvPr>
            <p:ph type="sldNum" sz="quarter" idx="12"/>
          </p:nvPr>
        </p:nvSpPr>
        <p:spPr/>
        <p:txBody>
          <a:bodyPr rtlCol="0"/>
          <a:lstStyle/>
          <a:p>
            <a:pPr rtl="0"/>
            <a:fld id="{2A013F82-EE5E-44EE-A61D-E31C6657F26F}" type="slidenum">
              <a:rPr lang="nl-NL" noProof="0" smtClean="0"/>
              <a:t>‹nr.›</a:t>
            </a:fld>
            <a:endParaRPr lang="nl-NL" noProof="0" dirty="0"/>
          </a:p>
        </p:txBody>
      </p:sp>
    </p:spTree>
    <p:extLst>
      <p:ext uri="{BB962C8B-B14F-4D97-AF65-F5344CB8AC3E}">
        <p14:creationId xmlns:p14="http://schemas.microsoft.com/office/powerpoint/2010/main" val="199213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noProof="0"/>
              <a:t>Klik om stijl te bewerken</a:t>
            </a:r>
            <a:endParaRPr lang="nl-NL" noProof="0" dirty="0"/>
          </a:p>
        </p:txBody>
      </p:sp>
      <p:sp>
        <p:nvSpPr>
          <p:cNvPr id="3" name="Tijdelijke aanduiding voor datum 2"/>
          <p:cNvSpPr>
            <a:spLocks noGrp="1"/>
          </p:cNvSpPr>
          <p:nvPr>
            <p:ph type="dt" sz="half" idx="10"/>
          </p:nvPr>
        </p:nvSpPr>
        <p:spPr/>
        <p:txBody>
          <a:bodyPr rtlCol="0"/>
          <a:lstStyle>
            <a:lvl1pPr>
              <a:defRPr/>
            </a:lvl1pPr>
          </a:lstStyle>
          <a:p>
            <a:fld id="{1D2D1A15-5AEC-41D7-A941-22B17E415009}" type="datetime1">
              <a:rPr lang="nl-NL" smtClean="0"/>
              <a:pPr/>
              <a:t>13-2-2025</a:t>
            </a:fld>
            <a:endParaRPr lang="nl-NL" dirty="0"/>
          </a:p>
        </p:txBody>
      </p:sp>
      <p:sp>
        <p:nvSpPr>
          <p:cNvPr id="4" name="Tijdelijke aanduiding voor voettekst 3"/>
          <p:cNvSpPr>
            <a:spLocks noGrp="1"/>
          </p:cNvSpPr>
          <p:nvPr>
            <p:ph type="ftr" sz="quarter" idx="11"/>
          </p:nvPr>
        </p:nvSpPr>
        <p:spPr/>
        <p:txBody>
          <a:bodyPr rtlCol="0"/>
          <a:lstStyle/>
          <a:p>
            <a:pPr rtl="0"/>
            <a:endParaRPr lang="nl-NL" noProof="0" dirty="0"/>
          </a:p>
        </p:txBody>
      </p:sp>
      <p:sp>
        <p:nvSpPr>
          <p:cNvPr id="5" name="Tijdelijke aanduiding voor dianummer 4"/>
          <p:cNvSpPr>
            <a:spLocks noGrp="1"/>
          </p:cNvSpPr>
          <p:nvPr>
            <p:ph type="sldNum" sz="quarter" idx="12"/>
          </p:nvPr>
        </p:nvSpPr>
        <p:spPr/>
        <p:txBody>
          <a:bodyPr rtlCol="0"/>
          <a:lstStyle/>
          <a:p>
            <a:pPr rtl="0"/>
            <a:fld id="{2A013F82-EE5E-44EE-A61D-E31C6657F26F}" type="slidenum">
              <a:rPr lang="nl-NL" noProof="0" smtClean="0"/>
              <a:t>‹nr.›</a:t>
            </a:fld>
            <a:endParaRPr lang="nl-NL" noProof="0" dirty="0"/>
          </a:p>
        </p:txBody>
      </p:sp>
    </p:spTree>
    <p:extLst>
      <p:ext uri="{BB962C8B-B14F-4D97-AF65-F5344CB8AC3E}">
        <p14:creationId xmlns:p14="http://schemas.microsoft.com/office/powerpoint/2010/main" val="423865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Leeg">
    <p:bg>
      <p:bgPr>
        <a:solidFill>
          <a:schemeClr val="bg2"/>
        </a:solidFill>
        <a:effectLst/>
      </p:bgPr>
    </p:b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rtlCol="0"/>
          <a:lstStyle>
            <a:lvl1pPr>
              <a:defRPr/>
            </a:lvl1pPr>
          </a:lstStyle>
          <a:p>
            <a:fld id="{D9D4B0DC-6099-4551-903D-D0E38B91A69A}" type="datetime1">
              <a:rPr lang="nl-NL" smtClean="0"/>
              <a:pPr/>
              <a:t>13-2-2025</a:t>
            </a:fld>
            <a:endParaRPr lang="nl-NL" dirty="0"/>
          </a:p>
        </p:txBody>
      </p:sp>
      <p:sp>
        <p:nvSpPr>
          <p:cNvPr id="3" name="Tijdelijke aanduiding voor voettekst 2"/>
          <p:cNvSpPr>
            <a:spLocks noGrp="1"/>
          </p:cNvSpPr>
          <p:nvPr>
            <p:ph type="ftr" sz="quarter" idx="11"/>
          </p:nvPr>
        </p:nvSpPr>
        <p:spPr/>
        <p:txBody>
          <a:bodyPr rtlCol="0"/>
          <a:lstStyle/>
          <a:p>
            <a:pPr rtl="0"/>
            <a:endParaRPr lang="nl-NL" noProof="0" dirty="0"/>
          </a:p>
        </p:txBody>
      </p:sp>
      <p:sp>
        <p:nvSpPr>
          <p:cNvPr id="4" name="Tijdelijke aanduiding voor dianummer 3"/>
          <p:cNvSpPr>
            <a:spLocks noGrp="1"/>
          </p:cNvSpPr>
          <p:nvPr>
            <p:ph type="sldNum" sz="quarter" idx="12"/>
          </p:nvPr>
        </p:nvSpPr>
        <p:spPr/>
        <p:txBody>
          <a:bodyPr rtlCol="0"/>
          <a:lstStyle/>
          <a:p>
            <a:pPr rtl="0"/>
            <a:fld id="{2A013F82-EE5E-44EE-A61D-E31C6657F26F}" type="slidenum">
              <a:rPr lang="nl-NL" noProof="0" smtClean="0"/>
              <a:t>‹nr.›</a:t>
            </a:fld>
            <a:endParaRPr lang="nl-NL" noProof="0" dirty="0"/>
          </a:p>
        </p:txBody>
      </p:sp>
    </p:spTree>
    <p:extLst>
      <p:ext uri="{BB962C8B-B14F-4D97-AF65-F5344CB8AC3E}">
        <p14:creationId xmlns:p14="http://schemas.microsoft.com/office/powerpoint/2010/main" val="102750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Inhoud met bij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55879" y="1905000"/>
            <a:ext cx="3597544" cy="2667000"/>
          </a:xfrm>
        </p:spPr>
        <p:txBody>
          <a:bodyPr rtlCol="0" anchor="b">
            <a:noAutofit/>
          </a:bodyPr>
          <a:lstStyle>
            <a:lvl1pPr algn="l" rtl="0">
              <a:lnSpc>
                <a:spcPct val="90000"/>
              </a:lnSpc>
              <a:defRPr sz="3600" b="0" baseline="0">
                <a:solidFill>
                  <a:schemeClr val="tx1"/>
                </a:solidFill>
              </a:defRPr>
            </a:lvl1pPr>
          </a:lstStyle>
          <a:p>
            <a:pPr rtl="0"/>
            <a:r>
              <a:rPr lang="nl-NL" noProof="0"/>
              <a:t>Klik om stijl te bewerken</a:t>
            </a:r>
            <a:endParaRPr lang="nl-NL" noProof="0" dirty="0"/>
          </a:p>
        </p:txBody>
      </p:sp>
      <p:sp>
        <p:nvSpPr>
          <p:cNvPr id="3" name="Tijdelijke aanduiding voor inhoud 2"/>
          <p:cNvSpPr>
            <a:spLocks noGrp="1"/>
          </p:cNvSpPr>
          <p:nvPr>
            <p:ph idx="1"/>
          </p:nvPr>
        </p:nvSpPr>
        <p:spPr>
          <a:xfrm>
            <a:off x="4952704" y="685800"/>
            <a:ext cx="6402467" cy="53340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4" name="Tijdelijke aanduiding voor tekst 3"/>
          <p:cNvSpPr>
            <a:spLocks noGrp="1"/>
          </p:cNvSpPr>
          <p:nvPr>
            <p:ph type="body" sz="half" idx="2"/>
          </p:nvPr>
        </p:nvSpPr>
        <p:spPr>
          <a:xfrm>
            <a:off x="1065491" y="4648200"/>
            <a:ext cx="3582332"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nl-NL" noProof="0"/>
              <a:t>Klikken om de tekststijl van het model te bewerken</a:t>
            </a:r>
          </a:p>
        </p:txBody>
      </p:sp>
      <p:sp>
        <p:nvSpPr>
          <p:cNvPr id="5" name="Tijdelijke aanduiding voor datum 4"/>
          <p:cNvSpPr>
            <a:spLocks noGrp="1"/>
          </p:cNvSpPr>
          <p:nvPr>
            <p:ph type="dt" sz="half" idx="10"/>
          </p:nvPr>
        </p:nvSpPr>
        <p:spPr/>
        <p:txBody>
          <a:bodyPr rtlCol="0"/>
          <a:lstStyle>
            <a:lvl1pPr>
              <a:defRPr/>
            </a:lvl1pPr>
          </a:lstStyle>
          <a:p>
            <a:fld id="{1A7C09E3-03FC-4276-95A2-80103FC6B84A}" type="datetime1">
              <a:rPr lang="nl-NL" smtClean="0"/>
              <a:pPr/>
              <a:t>13-2-2025</a:t>
            </a:fld>
            <a:endParaRPr lang="nl-NL" dirty="0"/>
          </a:p>
        </p:txBody>
      </p:sp>
      <p:sp>
        <p:nvSpPr>
          <p:cNvPr id="6" name="Tijdelijke aanduiding voor voettekst 5"/>
          <p:cNvSpPr>
            <a:spLocks noGrp="1"/>
          </p:cNvSpPr>
          <p:nvPr>
            <p:ph type="ftr" sz="quarter" idx="11"/>
          </p:nvPr>
        </p:nvSpPr>
        <p:spPr/>
        <p:txBody>
          <a:bodyPr rtlCol="0"/>
          <a:lstStyle/>
          <a:p>
            <a:pPr rtl="0"/>
            <a:endParaRPr lang="nl-NL" noProof="0" dirty="0"/>
          </a:p>
        </p:txBody>
      </p:sp>
      <p:sp>
        <p:nvSpPr>
          <p:cNvPr id="7" name="Tijdelijke aanduiding voor dianummer 6"/>
          <p:cNvSpPr>
            <a:spLocks noGrp="1"/>
          </p:cNvSpPr>
          <p:nvPr>
            <p:ph type="sldNum" sz="quarter" idx="12"/>
          </p:nvPr>
        </p:nvSpPr>
        <p:spPr/>
        <p:txBody>
          <a:bodyPr rtlCol="0"/>
          <a:lstStyle/>
          <a:p>
            <a:pPr rtl="0"/>
            <a:fld id="{2A013F82-EE5E-44EE-A61D-E31C6657F26F}" type="slidenum">
              <a:rPr lang="nl-NL" noProof="0" smtClean="0"/>
              <a:t>‹nr.›</a:t>
            </a:fld>
            <a:endParaRPr lang="nl-NL" noProof="0" dirty="0"/>
          </a:p>
        </p:txBody>
      </p:sp>
    </p:spTree>
    <p:extLst>
      <p:ext uri="{BB962C8B-B14F-4D97-AF65-F5344CB8AC3E}">
        <p14:creationId xmlns:p14="http://schemas.microsoft.com/office/powerpoint/2010/main" val="328355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Afbeelding met bij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4952704" y="685800"/>
            <a:ext cx="6402466" cy="5334000"/>
          </a:xfrm>
          <a:solidFill>
            <a:schemeClr val="bg2"/>
          </a:solidFill>
          <a:ln w="76200">
            <a:solidFill>
              <a:schemeClr val="tx1"/>
            </a:solidFill>
            <a:miter lim="800000"/>
          </a:ln>
        </p:spPr>
        <p:txBody>
          <a:bodyPr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nl-NL" noProof="0"/>
              <a:t>Klik op het pictogram als u een afbeelding wilt toevoegen</a:t>
            </a:r>
            <a:endParaRPr lang="nl-NL" noProof="0" dirty="0"/>
          </a:p>
        </p:txBody>
      </p:sp>
      <p:sp>
        <p:nvSpPr>
          <p:cNvPr id="2" name="Titel 1"/>
          <p:cNvSpPr>
            <a:spLocks noGrp="1"/>
          </p:cNvSpPr>
          <p:nvPr>
            <p:ph type="title"/>
          </p:nvPr>
        </p:nvSpPr>
        <p:spPr>
          <a:xfrm>
            <a:off x="1055879" y="1905000"/>
            <a:ext cx="3597544" cy="2667000"/>
          </a:xfrm>
        </p:spPr>
        <p:txBody>
          <a:bodyPr rtlCol="0" anchor="b">
            <a:normAutofit/>
          </a:bodyPr>
          <a:lstStyle>
            <a:lvl1pPr algn="l" rtl="0">
              <a:lnSpc>
                <a:spcPct val="90000"/>
              </a:lnSpc>
              <a:defRPr sz="3600" b="0" i="0" baseline="0">
                <a:solidFill>
                  <a:schemeClr val="tx1"/>
                </a:solidFill>
              </a:defRPr>
            </a:lvl1pPr>
          </a:lstStyle>
          <a:p>
            <a:pPr rtl="0"/>
            <a:r>
              <a:rPr lang="nl-NL" noProof="0"/>
              <a:t>Klik om stijl te bewerken</a:t>
            </a:r>
            <a:endParaRPr lang="nl-NL" noProof="0" dirty="0"/>
          </a:p>
        </p:txBody>
      </p:sp>
      <p:sp>
        <p:nvSpPr>
          <p:cNvPr id="4" name="Tijdelijke aanduiding voor tekst 3"/>
          <p:cNvSpPr>
            <a:spLocks noGrp="1"/>
          </p:cNvSpPr>
          <p:nvPr>
            <p:ph type="body" sz="half" idx="2"/>
          </p:nvPr>
        </p:nvSpPr>
        <p:spPr>
          <a:xfrm>
            <a:off x="1065491" y="4648200"/>
            <a:ext cx="3582332"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nl-NL" noProof="0"/>
              <a:t>Klikken om de tekststijl van het model te bewerken</a:t>
            </a:r>
          </a:p>
        </p:txBody>
      </p:sp>
      <p:sp>
        <p:nvSpPr>
          <p:cNvPr id="5" name="Tijdelijke aanduiding voor datum 4"/>
          <p:cNvSpPr>
            <a:spLocks noGrp="1"/>
          </p:cNvSpPr>
          <p:nvPr>
            <p:ph type="dt" sz="half" idx="10"/>
          </p:nvPr>
        </p:nvSpPr>
        <p:spPr/>
        <p:txBody>
          <a:bodyPr rtlCol="0"/>
          <a:lstStyle>
            <a:lvl1pPr>
              <a:defRPr/>
            </a:lvl1pPr>
          </a:lstStyle>
          <a:p>
            <a:fld id="{2398FEDA-6EC5-44EE-8A0B-4C469F5148E7}" type="datetime1">
              <a:rPr lang="nl-NL" smtClean="0"/>
              <a:pPr/>
              <a:t>13-2-2025</a:t>
            </a:fld>
            <a:endParaRPr lang="nl-NL" dirty="0"/>
          </a:p>
        </p:txBody>
      </p:sp>
      <p:sp>
        <p:nvSpPr>
          <p:cNvPr id="6" name="Tijdelijke aanduiding voor voettekst 5"/>
          <p:cNvSpPr>
            <a:spLocks noGrp="1"/>
          </p:cNvSpPr>
          <p:nvPr>
            <p:ph type="ftr" sz="quarter" idx="11"/>
          </p:nvPr>
        </p:nvSpPr>
        <p:spPr/>
        <p:txBody>
          <a:bodyPr rtlCol="0"/>
          <a:lstStyle/>
          <a:p>
            <a:pPr rtl="0"/>
            <a:endParaRPr lang="nl-NL" noProof="0" dirty="0"/>
          </a:p>
        </p:txBody>
      </p:sp>
      <p:sp>
        <p:nvSpPr>
          <p:cNvPr id="7" name="Tijdelijke aanduiding voor dianummer 6"/>
          <p:cNvSpPr>
            <a:spLocks noGrp="1"/>
          </p:cNvSpPr>
          <p:nvPr>
            <p:ph type="sldNum" sz="quarter" idx="12"/>
          </p:nvPr>
        </p:nvSpPr>
        <p:spPr/>
        <p:txBody>
          <a:bodyPr rtlCol="0"/>
          <a:lstStyle/>
          <a:p>
            <a:pPr rtl="0"/>
            <a:fld id="{2A013F82-EE5E-44EE-A61D-E31C6657F26F}" type="slidenum">
              <a:rPr lang="nl-NL" noProof="0" smtClean="0"/>
              <a:pPr rtl="0"/>
              <a:t>‹nr.›</a:t>
            </a:fld>
            <a:endParaRPr lang="nl-NL" noProof="0" dirty="0"/>
          </a:p>
        </p:txBody>
      </p:sp>
    </p:spTree>
    <p:extLst>
      <p:ext uri="{BB962C8B-B14F-4D97-AF65-F5344CB8AC3E}">
        <p14:creationId xmlns:p14="http://schemas.microsoft.com/office/powerpoint/2010/main" val="293244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08CF98-CA44-8A3D-9DBF-406E9851179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B5B63B5-1339-2FD0-E691-991F7142E1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BE010F7-9E76-DD9E-D670-EA830BB2DCF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ED8F3F1-077C-31DF-4953-218CD25CFA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52BB8BB-6606-FF79-030C-15E1BC5BB96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142CCF6-0F57-F035-9F6E-6FF91F2DAB78}"/>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13-2-2025</a:t>
            </a:fld>
            <a:endParaRPr lang="nl-NL"/>
          </a:p>
        </p:txBody>
      </p:sp>
      <p:sp>
        <p:nvSpPr>
          <p:cNvPr id="8" name="Tijdelijke aanduiding voor voettekst 7">
            <a:extLst>
              <a:ext uri="{FF2B5EF4-FFF2-40B4-BE49-F238E27FC236}">
                <a16:creationId xmlns:a16="http://schemas.microsoft.com/office/drawing/2014/main" id="{97E50A5F-044A-1F0A-F84E-9A89F1478304}"/>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267DEF9A-C415-21B0-7070-42BB6BDC11DC}"/>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423847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noProof="0"/>
              <a:t>Klik om stijl te bewerken</a:t>
            </a:r>
            <a:endParaRPr lang="nl-NL" noProof="0" dirty="0"/>
          </a:p>
        </p:txBody>
      </p:sp>
      <p:sp>
        <p:nvSpPr>
          <p:cNvPr id="3" name="Tijdelijke aanduiding voor verticale tekst 2"/>
          <p:cNvSpPr>
            <a:spLocks noGrp="1"/>
          </p:cNvSpPr>
          <p:nvPr>
            <p:ph type="body" orient="vert" idx="1"/>
          </p:nvPr>
        </p:nvSpPr>
        <p:spPr/>
        <p:txBody>
          <a:bodyPr vert="eaVert" rtlCol="0"/>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4" name="Tijdelijke aanduiding voor datum 3"/>
          <p:cNvSpPr>
            <a:spLocks noGrp="1"/>
          </p:cNvSpPr>
          <p:nvPr>
            <p:ph type="dt" sz="half" idx="10"/>
          </p:nvPr>
        </p:nvSpPr>
        <p:spPr/>
        <p:txBody>
          <a:bodyPr rtlCol="0"/>
          <a:lstStyle>
            <a:lvl1pPr>
              <a:defRPr/>
            </a:lvl1pPr>
          </a:lstStyle>
          <a:p>
            <a:fld id="{D0397FCB-EAD7-4E01-A24C-81980316FDE6}" type="datetime1">
              <a:rPr lang="nl-NL" noProof="0" smtClean="0"/>
              <a:pPr/>
              <a:t>13-2-2025</a:t>
            </a:fld>
            <a:endParaRPr lang="nl-NL" noProof="0" dirty="0"/>
          </a:p>
        </p:txBody>
      </p:sp>
      <p:sp>
        <p:nvSpPr>
          <p:cNvPr id="5" name="Tijdelijke aanduiding voor voettekst 4"/>
          <p:cNvSpPr>
            <a:spLocks noGrp="1"/>
          </p:cNvSpPr>
          <p:nvPr>
            <p:ph type="ftr" sz="quarter" idx="11"/>
          </p:nvPr>
        </p:nvSpPr>
        <p:spPr/>
        <p:txBody>
          <a:bodyPr rtlCol="0"/>
          <a:lstStyle/>
          <a:p>
            <a:pPr rtl="0"/>
            <a:endParaRPr lang="nl-NL" noProof="0" dirty="0"/>
          </a:p>
        </p:txBody>
      </p:sp>
      <p:sp>
        <p:nvSpPr>
          <p:cNvPr id="6" name="Tijdelijke aanduiding voor dianummer 5"/>
          <p:cNvSpPr>
            <a:spLocks noGrp="1"/>
          </p:cNvSpPr>
          <p:nvPr>
            <p:ph type="sldNum" sz="quarter" idx="12"/>
          </p:nvPr>
        </p:nvSpPr>
        <p:spPr/>
        <p:txBody>
          <a:bodyPr rtlCol="0"/>
          <a:lstStyle/>
          <a:p>
            <a:pPr rtl="0"/>
            <a:fld id="{2A013F82-EE5E-44EE-A61D-E31C6657F26F}" type="slidenum">
              <a:rPr lang="nl-NL" noProof="0" smtClean="0"/>
              <a:t>‹nr.›</a:t>
            </a:fld>
            <a:endParaRPr lang="nl-NL" noProof="0" dirty="0"/>
          </a:p>
        </p:txBody>
      </p:sp>
    </p:spTree>
    <p:extLst>
      <p:ext uri="{BB962C8B-B14F-4D97-AF65-F5344CB8AC3E}">
        <p14:creationId xmlns:p14="http://schemas.microsoft.com/office/powerpoint/2010/main" val="230379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144794" y="381001"/>
            <a:ext cx="1524398" cy="5638800"/>
          </a:xfrm>
        </p:spPr>
        <p:txBody>
          <a:bodyPr vert="eaVert" rtlCol="0"/>
          <a:lstStyle/>
          <a:p>
            <a:pPr rtl="0"/>
            <a:r>
              <a:rPr lang="nl-NL" noProof="0"/>
              <a:t>Klik om stijl te bewerken</a:t>
            </a:r>
            <a:endParaRPr lang="nl-NL" noProof="0" dirty="0"/>
          </a:p>
        </p:txBody>
      </p:sp>
      <p:sp>
        <p:nvSpPr>
          <p:cNvPr id="3" name="Tijdelijke aanduiding voor verticale tekst 2"/>
          <p:cNvSpPr>
            <a:spLocks noGrp="1"/>
          </p:cNvSpPr>
          <p:nvPr>
            <p:ph type="body" orient="vert" idx="1"/>
          </p:nvPr>
        </p:nvSpPr>
        <p:spPr>
          <a:xfrm>
            <a:off x="1522809" y="381001"/>
            <a:ext cx="7393324" cy="5638800"/>
          </a:xfrm>
        </p:spPr>
        <p:txBody>
          <a:bodyPr vert="eaVert" rtlCol="0"/>
          <a:lstStyle/>
          <a:p>
            <a:pPr lvl="0" rtl="0"/>
            <a:r>
              <a:rPr lang="nl-NL" noProof="0"/>
              <a:t>Klikken om de tekststijl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4" name="Tijdelijke aanduiding voor datum 3"/>
          <p:cNvSpPr>
            <a:spLocks noGrp="1"/>
          </p:cNvSpPr>
          <p:nvPr>
            <p:ph type="dt" sz="half" idx="10"/>
          </p:nvPr>
        </p:nvSpPr>
        <p:spPr/>
        <p:txBody>
          <a:bodyPr rtlCol="0"/>
          <a:lstStyle>
            <a:lvl1pPr>
              <a:defRPr/>
            </a:lvl1pPr>
          </a:lstStyle>
          <a:p>
            <a:fld id="{0A1DFC32-EAF3-4FEE-B58A-C5CE79901296}" type="datetime1">
              <a:rPr lang="nl-NL" smtClean="0"/>
              <a:pPr/>
              <a:t>13-2-2025</a:t>
            </a:fld>
            <a:endParaRPr lang="nl-NL" dirty="0"/>
          </a:p>
        </p:txBody>
      </p:sp>
      <p:sp>
        <p:nvSpPr>
          <p:cNvPr id="5" name="Tijdelijke aanduiding voor voettekst 4"/>
          <p:cNvSpPr>
            <a:spLocks noGrp="1"/>
          </p:cNvSpPr>
          <p:nvPr>
            <p:ph type="ftr" sz="quarter" idx="11"/>
          </p:nvPr>
        </p:nvSpPr>
        <p:spPr/>
        <p:txBody>
          <a:bodyPr rtlCol="0"/>
          <a:lstStyle/>
          <a:p>
            <a:pPr rtl="0"/>
            <a:endParaRPr lang="nl-NL" noProof="0" dirty="0"/>
          </a:p>
        </p:txBody>
      </p:sp>
      <p:sp>
        <p:nvSpPr>
          <p:cNvPr id="6" name="Tijdelijke aanduiding voor dianummer 5"/>
          <p:cNvSpPr>
            <a:spLocks noGrp="1"/>
          </p:cNvSpPr>
          <p:nvPr>
            <p:ph type="sldNum" sz="quarter" idx="12"/>
          </p:nvPr>
        </p:nvSpPr>
        <p:spPr/>
        <p:txBody>
          <a:bodyPr rtlCol="0"/>
          <a:lstStyle/>
          <a:p>
            <a:pPr rtl="0"/>
            <a:fld id="{2A013F82-EE5E-44EE-A61D-E31C6657F26F}" type="slidenum">
              <a:rPr lang="nl-NL" noProof="0" smtClean="0"/>
              <a:t>‹nr.›</a:t>
            </a:fld>
            <a:endParaRPr lang="nl-NL" noProof="0" dirty="0"/>
          </a:p>
        </p:txBody>
      </p:sp>
    </p:spTree>
    <p:extLst>
      <p:ext uri="{BB962C8B-B14F-4D97-AF65-F5344CB8AC3E}">
        <p14:creationId xmlns:p14="http://schemas.microsoft.com/office/powerpoint/2010/main" val="398928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27BB6A-92ED-0771-A57B-8EA6EF41F76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97B1E7D-70F8-3AD8-3E59-4FC50DDE90C9}"/>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13-2-2025</a:t>
            </a:fld>
            <a:endParaRPr lang="nl-NL"/>
          </a:p>
        </p:txBody>
      </p:sp>
      <p:sp>
        <p:nvSpPr>
          <p:cNvPr id="4" name="Tijdelijke aanduiding voor voettekst 3">
            <a:extLst>
              <a:ext uri="{FF2B5EF4-FFF2-40B4-BE49-F238E27FC236}">
                <a16:creationId xmlns:a16="http://schemas.microsoft.com/office/drawing/2014/main" id="{99448684-0872-D519-F8CE-2934EC12022D}"/>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0021003F-3A01-0D70-5C75-0F012196AAEE}"/>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3865306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21F7779-3207-CE3B-E959-C4191B4440A2}"/>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13-2-2025</a:t>
            </a:fld>
            <a:endParaRPr lang="nl-NL"/>
          </a:p>
        </p:txBody>
      </p:sp>
      <p:sp>
        <p:nvSpPr>
          <p:cNvPr id="3" name="Tijdelijke aanduiding voor voettekst 2">
            <a:extLst>
              <a:ext uri="{FF2B5EF4-FFF2-40B4-BE49-F238E27FC236}">
                <a16:creationId xmlns:a16="http://schemas.microsoft.com/office/drawing/2014/main" id="{9054EF04-8045-28E9-262C-E97A2FE422D5}"/>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4" name="Tijdelijke aanduiding voor dianummer 3">
            <a:extLst>
              <a:ext uri="{FF2B5EF4-FFF2-40B4-BE49-F238E27FC236}">
                <a16:creationId xmlns:a16="http://schemas.microsoft.com/office/drawing/2014/main" id="{9BEDA2A1-86C5-760B-0CFD-0586DF26949A}"/>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4071987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A03DE0-C517-78CC-9095-E1AF0414F91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B8137D7-8FD0-EEF1-E845-3A3F2FBB0A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DA5F5C2-8677-A9D0-01B3-94F8ED904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9C98012-C39D-45DE-1E31-1AB6E4E3F587}"/>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13-2-2025</a:t>
            </a:fld>
            <a:endParaRPr lang="nl-NL"/>
          </a:p>
        </p:txBody>
      </p:sp>
      <p:sp>
        <p:nvSpPr>
          <p:cNvPr id="6" name="Tijdelijke aanduiding voor voettekst 5">
            <a:extLst>
              <a:ext uri="{FF2B5EF4-FFF2-40B4-BE49-F238E27FC236}">
                <a16:creationId xmlns:a16="http://schemas.microsoft.com/office/drawing/2014/main" id="{369CA6BD-D6B5-E46D-C7B6-DFA8647504B0}"/>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48C01953-E56C-C6E9-295A-F78098F7AFC0}"/>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4148169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74D33E-B650-33CD-B1FB-D6DD500D969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72BBD5F-472C-3384-A817-24638D8A7A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D7AA292E-7599-99B7-13C3-C542D20DED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AC6F02C-501D-4986-8FDF-C41F83E02BE8}"/>
              </a:ext>
            </a:extLst>
          </p:cNvPr>
          <p:cNvSpPr>
            <a:spLocks noGrp="1"/>
          </p:cNvSpPr>
          <p:nvPr>
            <p:ph type="dt" sz="half" idx="10"/>
          </p:nvPr>
        </p:nvSpPr>
        <p:spPr>
          <a:xfrm>
            <a:off x="838200" y="6356350"/>
            <a:ext cx="2743200" cy="365125"/>
          </a:xfrm>
          <a:prstGeom prst="rect">
            <a:avLst/>
          </a:prstGeom>
        </p:spPr>
        <p:txBody>
          <a:bodyPr/>
          <a:lstStyle/>
          <a:p>
            <a:fld id="{075203B3-DFC2-487E-A795-302447EA0F64}" type="datetimeFigureOut">
              <a:rPr lang="nl-NL" smtClean="0"/>
              <a:t>13-2-2025</a:t>
            </a:fld>
            <a:endParaRPr lang="nl-NL"/>
          </a:p>
        </p:txBody>
      </p:sp>
      <p:sp>
        <p:nvSpPr>
          <p:cNvPr id="6" name="Tijdelijke aanduiding voor voettekst 5">
            <a:extLst>
              <a:ext uri="{FF2B5EF4-FFF2-40B4-BE49-F238E27FC236}">
                <a16:creationId xmlns:a16="http://schemas.microsoft.com/office/drawing/2014/main" id="{4B37E6A6-5621-F1B9-071A-1EC2054CD0A9}"/>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2755A8B-4112-EF71-8BAB-D9AFCA4B4E9F}"/>
              </a:ext>
            </a:extLst>
          </p:cNvPr>
          <p:cNvSpPr>
            <a:spLocks noGrp="1"/>
          </p:cNvSpPr>
          <p:nvPr>
            <p:ph type="sldNum" sz="quarter" idx="12"/>
          </p:nvPr>
        </p:nvSpPr>
        <p:spPr>
          <a:xfrm>
            <a:off x="8610600" y="6356350"/>
            <a:ext cx="2743200" cy="365125"/>
          </a:xfrm>
          <a:prstGeom prst="rect">
            <a:avLst/>
          </a:prstGeom>
        </p:spPr>
        <p:txBody>
          <a:bodyPr/>
          <a:lstStyle/>
          <a:p>
            <a:fld id="{F83AE0DD-F877-434B-B084-CEF501AFF5C4}" type="slidenum">
              <a:rPr lang="nl-NL" smtClean="0"/>
              <a:t>‹nr.›</a:t>
            </a:fld>
            <a:endParaRPr lang="nl-NL"/>
          </a:p>
        </p:txBody>
      </p:sp>
    </p:spTree>
    <p:extLst>
      <p:ext uri="{BB962C8B-B14F-4D97-AF65-F5344CB8AC3E}">
        <p14:creationId xmlns:p14="http://schemas.microsoft.com/office/powerpoint/2010/main" val="790437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2.png"/><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4.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0652602-FF84-777F-07B4-28AD7BAFD75B}"/>
              </a:ext>
            </a:extLst>
          </p:cNvPr>
          <p:cNvSpPr>
            <a:spLocks noGrp="1"/>
          </p:cNvSpPr>
          <p:nvPr>
            <p:ph type="title"/>
          </p:nvPr>
        </p:nvSpPr>
        <p:spPr>
          <a:xfrm>
            <a:off x="426128" y="160939"/>
            <a:ext cx="10371412" cy="646930"/>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EA11CFA-1A75-1FA5-2219-F5D01B1894C9}"/>
              </a:ext>
            </a:extLst>
          </p:cNvPr>
          <p:cNvSpPr>
            <a:spLocks noGrp="1"/>
          </p:cNvSpPr>
          <p:nvPr>
            <p:ph type="body" idx="1"/>
          </p:nvPr>
        </p:nvSpPr>
        <p:spPr>
          <a:xfrm>
            <a:off x="435228" y="1147518"/>
            <a:ext cx="11389828" cy="5457465"/>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8" name="Afbeelding 7">
            <a:extLst>
              <a:ext uri="{FF2B5EF4-FFF2-40B4-BE49-F238E27FC236}">
                <a16:creationId xmlns:a16="http://schemas.microsoft.com/office/drawing/2014/main" id="{078DADE5-E606-9CAE-77DC-4FB3E7238F8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841854" y="0"/>
            <a:ext cx="1325732" cy="949638"/>
          </a:xfrm>
          <a:prstGeom prst="rect">
            <a:avLst/>
          </a:prstGeom>
        </p:spPr>
      </p:pic>
      <p:cxnSp>
        <p:nvCxnSpPr>
          <p:cNvPr id="10" name="Rechte verbindingslijn 9">
            <a:extLst>
              <a:ext uri="{FF2B5EF4-FFF2-40B4-BE49-F238E27FC236}">
                <a16:creationId xmlns:a16="http://schemas.microsoft.com/office/drawing/2014/main" id="{504E5ED3-E22A-6F88-FEB1-5A6A8F6930FC}"/>
              </a:ext>
            </a:extLst>
          </p:cNvPr>
          <p:cNvCxnSpPr>
            <a:cxnSpLocks/>
          </p:cNvCxnSpPr>
          <p:nvPr userDrawn="1"/>
        </p:nvCxnSpPr>
        <p:spPr>
          <a:xfrm flipH="1">
            <a:off x="536618" y="882424"/>
            <a:ext cx="10306975" cy="0"/>
          </a:xfrm>
          <a:prstGeom prst="line">
            <a:avLst/>
          </a:prstGeom>
          <a:ln>
            <a:solidFill>
              <a:srgbClr val="00729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712785"/>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93" r:id="rId15"/>
    <p:sldLayoutId id="214748421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118266"/>
            <a:ext cx="10581989" cy="432000"/>
          </a:xfrm>
          <a:prstGeom prst="rect">
            <a:avLst/>
          </a:prstGeom>
        </p:spPr>
        <p:txBody>
          <a:bodyPr vert="horz" lIns="0" tIns="0" rIns="0" bIns="0" rtlCol="0" anchor="ctr">
            <a:noAutofit/>
          </a:bodyPr>
          <a:lstStyle/>
          <a:p>
            <a:r>
              <a:rPr lang="en-US" noProof="0" dirty="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864973"/>
            <a:ext cx="11328000" cy="5326277"/>
          </a:xfrm>
          <a:prstGeom prst="rect">
            <a:avLst/>
          </a:prstGeom>
        </p:spPr>
        <p:txBody>
          <a:bodyPr vert="horz" lIns="0" tIns="0" rIns="0" bIns="0" rtlCol="0">
            <a:noAutofit/>
          </a:bodyPr>
          <a:lstStyle/>
          <a:p>
            <a:pPr lvl="0"/>
            <a:r>
              <a:rPr lang="nl-NL" noProof="0" dirty="0"/>
              <a:t>Tekststijl van het model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endParaRPr lang="en-US" noProof="0" dirty="0"/>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29731" y="6373476"/>
            <a:ext cx="462269" cy="484524"/>
          </a:xfrm>
          <a:prstGeom prst="rect">
            <a:avLst/>
          </a:prstGeom>
          <a:solidFill>
            <a:schemeClr val="bg1"/>
          </a:solidFill>
          <a:ln>
            <a:solidFill>
              <a:schemeClr val="bg1"/>
            </a:solidFill>
          </a:ln>
        </p:spPr>
        <p:txBody>
          <a:bodyPr vert="horz" lIns="0" tIns="0" rIns="0" bIns="0" rtlCol="0" anchor="ctr"/>
          <a:lstStyle>
            <a:lvl1pPr algn="ctr">
              <a:defRPr sz="1200">
                <a:solidFill>
                  <a:schemeClr val="bg2"/>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
        <p:nvSpPr>
          <p:cNvPr id="17" name="Rectangle 8">
            <a:extLst>
              <a:ext uri="{FF2B5EF4-FFF2-40B4-BE49-F238E27FC236}">
                <a16:creationId xmlns:a16="http://schemas.microsoft.com/office/drawing/2014/main" id="{4BC39664-EB8B-4A32-915A-D4308F792772}"/>
              </a:ext>
            </a:extLst>
          </p:cNvPr>
          <p:cNvSpPr/>
          <p:nvPr userDrawn="1"/>
        </p:nvSpPr>
        <p:spPr>
          <a:xfrm>
            <a:off x="-3" y="6582482"/>
            <a:ext cx="11729733" cy="650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19" name="Rectangle 8">
            <a:extLst>
              <a:ext uri="{FF2B5EF4-FFF2-40B4-BE49-F238E27FC236}">
                <a16:creationId xmlns:a16="http://schemas.microsoft.com/office/drawing/2014/main" id="{4BC39664-EB8B-4A32-915A-D4308F792772}"/>
              </a:ext>
            </a:extLst>
          </p:cNvPr>
          <p:cNvSpPr/>
          <p:nvPr userDrawn="1"/>
        </p:nvSpPr>
        <p:spPr>
          <a:xfrm>
            <a:off x="-2" y="6639180"/>
            <a:ext cx="11729732"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20" name="Rectangle 8">
            <a:extLst>
              <a:ext uri="{FF2B5EF4-FFF2-40B4-BE49-F238E27FC236}">
                <a16:creationId xmlns:a16="http://schemas.microsoft.com/office/drawing/2014/main" id="{4BC39664-EB8B-4A32-915A-D4308F792772}"/>
              </a:ext>
            </a:extLst>
          </p:cNvPr>
          <p:cNvSpPr/>
          <p:nvPr userDrawn="1"/>
        </p:nvSpPr>
        <p:spPr>
          <a:xfrm>
            <a:off x="-4" y="6683783"/>
            <a:ext cx="11729734" cy="4571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pic>
        <p:nvPicPr>
          <p:cNvPr id="1026" name="64069D85-A5D1-481C-B61B-02AA7EAF4AAF" descr="64069D85-A5D1-481C-B61B-02AA7EAF4AAF"/>
          <p:cNvPicPr>
            <a:picLocks noChangeAspect="1" noChangeArrowheads="1"/>
          </p:cNvPicPr>
          <p:nvPr userDrawn="1"/>
        </p:nvPicPr>
        <p:blipFill rotWithShape="1">
          <a:blip r:embed="rId26" cstate="screen">
            <a:extLst>
              <a:ext uri="{28A0092B-C50C-407E-A947-70E740481C1C}">
                <a14:useLocalDpi xmlns:a14="http://schemas.microsoft.com/office/drawing/2010/main"/>
              </a:ext>
            </a:extLst>
          </a:blip>
          <a:srcRect/>
          <a:stretch/>
        </p:blipFill>
        <p:spPr bwMode="auto">
          <a:xfrm>
            <a:off x="11013989" y="121658"/>
            <a:ext cx="1178011" cy="707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Rechte verbindingslijn 4"/>
          <p:cNvCxnSpPr/>
          <p:nvPr userDrawn="1"/>
        </p:nvCxnSpPr>
        <p:spPr>
          <a:xfrm>
            <a:off x="230659" y="657714"/>
            <a:ext cx="1078333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557620"/>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207" r:id="rId13"/>
    <p:sldLayoutId id="2147484208" r:id="rId14"/>
    <p:sldLayoutId id="2147484209" r:id="rId15"/>
    <p:sldLayoutId id="2147484210" r:id="rId16"/>
    <p:sldLayoutId id="2147484211" r:id="rId17"/>
    <p:sldLayoutId id="2147484212" r:id="rId18"/>
    <p:sldLayoutId id="2147484213" r:id="rId19"/>
    <p:sldLayoutId id="2147484214" r:id="rId20"/>
    <p:sldLayoutId id="2147484215" r:id="rId21"/>
    <p:sldLayoutId id="2147484216" r:id="rId22"/>
    <p:sldLayoutId id="2147484217" r:id="rId23"/>
    <p:sldLayoutId id="2147484218" r:id="rId24"/>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522810" y="381000"/>
            <a:ext cx="9146383" cy="1371600"/>
          </a:xfrm>
          <a:prstGeom prst="rect">
            <a:avLst/>
          </a:prstGeom>
        </p:spPr>
        <p:txBody>
          <a:bodyPr vert="horz" lIns="91440" tIns="45720" rIns="91440" bIns="45720" rtlCol="0" anchor="b">
            <a:normAutofit/>
          </a:bodyPr>
          <a:lstStyle/>
          <a:p>
            <a:pPr rtl="0"/>
            <a:r>
              <a:rPr lang="nl-NL" noProof="0" dirty="0"/>
              <a:t>Klik om de titelstijl van het model te bewerken</a:t>
            </a:r>
          </a:p>
        </p:txBody>
      </p:sp>
      <p:sp>
        <p:nvSpPr>
          <p:cNvPr id="3" name="Tijdelijke aanduiding voor tekst 2"/>
          <p:cNvSpPr>
            <a:spLocks noGrp="1"/>
          </p:cNvSpPr>
          <p:nvPr>
            <p:ph type="body" idx="1"/>
          </p:nvPr>
        </p:nvSpPr>
        <p:spPr>
          <a:xfrm>
            <a:off x="1522810" y="1904999"/>
            <a:ext cx="9136770" cy="4114801"/>
          </a:xfrm>
          <a:prstGeom prst="rect">
            <a:avLst/>
          </a:prstGeom>
        </p:spPr>
        <p:txBody>
          <a:bodyPr vert="horz" lIns="91440" tIns="45720" rIns="91440" bIns="45720" rtlCol="0">
            <a:normAutofit/>
          </a:bodyPr>
          <a:lstStyle/>
          <a:p>
            <a:pPr lvl="0" rtl="0"/>
            <a:r>
              <a:rPr lang="nl-NL" noProof="0" dirty="0"/>
              <a:t>Klik om de tekststijlen van het model te bewerken</a:t>
            </a:r>
          </a:p>
          <a:p>
            <a:pPr lvl="1" rtl="0"/>
            <a:r>
              <a:rPr lang="nl-NL" noProof="0" dirty="0"/>
              <a:t>Tweede niveau</a:t>
            </a:r>
          </a:p>
          <a:p>
            <a:pPr lvl="2" rtl="0"/>
            <a:r>
              <a:rPr lang="nl-NL" noProof="0" dirty="0"/>
              <a:t>Derde niveau</a:t>
            </a:r>
          </a:p>
          <a:p>
            <a:pPr lvl="3" rtl="0"/>
            <a:r>
              <a:rPr lang="nl-NL" noProof="0" dirty="0"/>
              <a:t>Vierde niveau</a:t>
            </a:r>
          </a:p>
          <a:p>
            <a:pPr lvl="4" rtl="0"/>
            <a:r>
              <a:rPr lang="nl-NL" noProof="0" dirty="0"/>
              <a:t>Vijfde niveau</a:t>
            </a:r>
          </a:p>
        </p:txBody>
      </p:sp>
      <p:sp>
        <p:nvSpPr>
          <p:cNvPr id="4" name="Tijdelijke aanduiding voor datum 3"/>
          <p:cNvSpPr>
            <a:spLocks noGrp="1"/>
          </p:cNvSpPr>
          <p:nvPr>
            <p:ph type="dt" sz="half" idx="2"/>
          </p:nvPr>
        </p:nvSpPr>
        <p:spPr>
          <a:xfrm>
            <a:off x="8228565" y="6400800"/>
            <a:ext cx="1449767" cy="276228"/>
          </a:xfrm>
          <a:prstGeom prst="rect">
            <a:avLst/>
          </a:prstGeom>
        </p:spPr>
        <p:txBody>
          <a:bodyPr vert="horz" lIns="91440" tIns="45720" rIns="91440" bIns="45720" rtlCol="0" anchor="ctr"/>
          <a:lstStyle>
            <a:lvl1pPr algn="r" rtl="0">
              <a:defRPr sz="1000">
                <a:solidFill>
                  <a:schemeClr val="tx1">
                    <a:tint val="75000"/>
                  </a:schemeClr>
                </a:solidFill>
              </a:defRPr>
            </a:lvl1pPr>
          </a:lstStyle>
          <a:p>
            <a:fld id="{A51123DD-619C-42F0-9368-093A6C48B9EC}" type="datetime1">
              <a:rPr lang="nl-NL" smtClean="0"/>
              <a:pPr/>
              <a:t>13-2-2025</a:t>
            </a:fld>
            <a:endParaRPr lang="nl-NL" dirty="0"/>
          </a:p>
        </p:txBody>
      </p:sp>
      <p:sp>
        <p:nvSpPr>
          <p:cNvPr id="5" name="Tijdelijke aanduiding voor voettekst 4"/>
          <p:cNvSpPr>
            <a:spLocks noGrp="1"/>
          </p:cNvSpPr>
          <p:nvPr>
            <p:ph type="ftr" sz="quarter" idx="3"/>
          </p:nvPr>
        </p:nvSpPr>
        <p:spPr>
          <a:xfrm>
            <a:off x="1522810" y="6400800"/>
            <a:ext cx="6554906" cy="276228"/>
          </a:xfrm>
          <a:prstGeom prst="rect">
            <a:avLst/>
          </a:prstGeom>
        </p:spPr>
        <p:txBody>
          <a:bodyPr vert="horz" lIns="91440" tIns="45720" rIns="91440" bIns="45720" rtlCol="0" anchor="ctr"/>
          <a:lstStyle>
            <a:lvl1pPr algn="l" rtl="0">
              <a:defRPr sz="1000">
                <a:solidFill>
                  <a:schemeClr val="tx1">
                    <a:tint val="75000"/>
                  </a:schemeClr>
                </a:solidFill>
              </a:defRPr>
            </a:lvl1pPr>
          </a:lstStyle>
          <a:p>
            <a:pPr rtl="0"/>
            <a:endParaRPr lang="nl-NL" noProof="0" dirty="0"/>
          </a:p>
        </p:txBody>
      </p:sp>
      <p:sp>
        <p:nvSpPr>
          <p:cNvPr id="6" name="Tijdelijke aanduiding voor dianummer 5"/>
          <p:cNvSpPr>
            <a:spLocks noGrp="1"/>
          </p:cNvSpPr>
          <p:nvPr>
            <p:ph type="sldNum" sz="quarter" idx="4"/>
          </p:nvPr>
        </p:nvSpPr>
        <p:spPr>
          <a:xfrm>
            <a:off x="9830772" y="6400800"/>
            <a:ext cx="838419" cy="276228"/>
          </a:xfrm>
          <a:prstGeom prst="rect">
            <a:avLst/>
          </a:prstGeom>
        </p:spPr>
        <p:txBody>
          <a:bodyPr vert="horz" lIns="91440" tIns="45720" rIns="91440" bIns="45720" rtlCol="0" anchor="ctr"/>
          <a:lstStyle>
            <a:lvl1pPr algn="r" rtl="0">
              <a:defRPr sz="1000">
                <a:solidFill>
                  <a:schemeClr val="tx1">
                    <a:tint val="75000"/>
                  </a:schemeClr>
                </a:solidFill>
              </a:defRPr>
            </a:lvl1pPr>
          </a:lstStyle>
          <a:p>
            <a:fld id="{2A013F82-EE5E-44EE-A61D-E31C6657F26F}" type="slidenum">
              <a:rPr lang="nl-NL" smtClean="0"/>
              <a:pPr/>
              <a:t>‹nr.›</a:t>
            </a:fld>
            <a:endParaRPr lang="nl-NL" dirty="0"/>
          </a:p>
        </p:txBody>
      </p:sp>
    </p:spTree>
    <p:extLst>
      <p:ext uri="{BB962C8B-B14F-4D97-AF65-F5344CB8AC3E}">
        <p14:creationId xmlns:p14="http://schemas.microsoft.com/office/powerpoint/2010/main" val="3956933006"/>
      </p:ext>
    </p:extLst>
  </p:cSld>
  <p:clrMap bg1="dk1" tx1="lt1" bg2="dk2" tx2="lt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hyperlink" Target="https://www.worldobesityday.org/assets/downloads/World_Obesity_Atlas_2023_Report.pdf" TargetMode="External"/><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hyperlink" Target="https://pubmed.ncbi.nlm.nih.gov/2086395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ideo" Target="https://www.youtube.com/embed/OvMAS35uK08?feature=oembed" TargetMode="External"/><Relationship Id="rId5" Type="http://schemas.openxmlformats.org/officeDocument/2006/relationships/image" Target="../media/image43.jpeg"/><Relationship Id="rId4" Type="http://schemas.openxmlformats.org/officeDocument/2006/relationships/hyperlink" Target="https://www.youtube.com/watch?v=OvMAS35uK0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www.pw.nl/achtergrond/2021/metabole-fitheid-als-antwoord-op-toename-chronische-ziekten" TargetMode="Externa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1.xml"/><Relationship Id="rId5" Type="http://schemas.openxmlformats.org/officeDocument/2006/relationships/image" Target="../media/image51.png"/><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hyperlink" Target="https://www.tno.nl/media/8822/presentatie_leeftstijl_als_medicijn.pdf" TargetMode="External"/><Relationship Id="rId4" Type="http://schemas.openxmlformats.org/officeDocument/2006/relationships/hyperlink" Target="https://www.thelancet.com/journals/lancet/issue/vol391no10120/PIIS0140-6736(18)X0006-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hyperlink" Target="https://www.thelancet.com/journals/lancet/issue/vol391no10120/PIIS0140-6736(18)X0006-3" TargetMode="Externa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https://www.tno.nl/media/8822/presentatie_leeftstijl_als_medicijn.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hyperlink" Target="https://publications.tno.nl/publication/34635028/rOcYuU/nilg-2019-wetenschappelijk.pdf" TargetMode="Externa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hyperlink" Target="https://www.loketgezondleven.nl/integraal-werken/wettelijk-en-beleidskader-publieke-gezondheid/wat-is-preventi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hyperlink" Target="https://www.loketgezondleven.nl/integraal-werken/wettelijk-en-beleidskader-publieke-gezondheid/wat-is-preventi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hyperlink" Target="https://www.loketgezondleven.nl/integraal-werken/wettelijk-en-beleidskader-publieke-gezondheid/wat-is-preventie" TargetMode="Externa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hyperlink" Target="https://www.loketgezondleven.nl/integraal-werken/wettelijk-en-beleidskader-publieke-gezondheid/wat-is-preventi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hyperlink" Target="https://www.loketgezondleven.nl/integraal-werken/wettelijk-en-beleidskader-publieke-gezondheid/wat-is-preventie" TargetMode="Externa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hyperlink" Target="https://www.wrr.nl/publicaties" TargetMode="External"/><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hyperlink" Target="https://jeleefstijlalsmedicijn.nl/leefstijl-nieuws/minister-delegeert-leefstijl-naar-de-gemeente/"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hyperlink" Target="https://vng.nl/sites/default/files/2022-04/Preventiestatement_VNG_ZN_def.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elzijnoprecept.nl/welzijn-op-recept-en-spuk-gala-en-iza/"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hyperlink" Target="https://zoek.officielebekendmakingen.nl/stcrt-2023-4245.html" TargetMode="External"/><Relationship Id="rId4" Type="http://schemas.openxmlformats.org/officeDocument/2006/relationships/hyperlink" Target="https://2diabeat.nl/financieringsmogelijkheden-2diabeat-via-spuk/"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hyperlink" Target="https://www.pharos.nl/factsheets/sociaaleconomische-gezondheidsverschillen-segv/" TargetMode="External"/><Relationship Id="rId4" Type="http://schemas.openxmlformats.org/officeDocument/2006/relationships/hyperlink" Target="https://www.researchgate.net/publication/5095964_Policies_and_strategies_to_promote_social_equity_in_health_Background_document_to_WHO_-_Strategy_paper_for_Europ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hyperlink" Target="https://www.pharos.nl/factsheets/sociaaleconomische-gezondheidsverschillen-segv/"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ideo" Target="https://www.youtube.com/embed/oxiQR84jDBM?feature=oembed" TargetMode="External"/><Relationship Id="rId4" Type="http://schemas.openxmlformats.org/officeDocument/2006/relationships/image" Target="../media/image94.jpe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www.wrr.nl/publicaties/rapporten/2021/09/15/kiezen-voor-houdbare-zor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nhg.org/praktijkvoering/leefstijl/" TargetMode="External"/><Relationship Id="rId1" Type="http://schemas.openxmlformats.org/officeDocument/2006/relationships/slideLayout" Target="../slideLayouts/slideLayout1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s://publications.tno.nl/publication/34635028/rOcYuU/nilg-2019-wetenschappelijk.pdf" TargetMode="External"/><Relationship Id="rId7" Type="http://schemas.openxmlformats.org/officeDocument/2006/relationships/image" Target="../media/image104.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hyperlink" Target="https://databasepraktijkvoorbeelden.leefstijl-kennisbank.nl/praktijkvoorbeelde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hyperlink" Target="https://www.knmp.nl/dossiers/preventie" TargetMode="External"/><Relationship Id="rId4" Type="http://schemas.openxmlformats.org/officeDocument/2006/relationships/image" Target="../media/image106.png"/></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www.deleefstijlapotheker.nl/"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www.deleefstijlapotheker.nl/" TargetMode="External"/><Relationship Id="rId1" Type="http://schemas.openxmlformats.org/officeDocument/2006/relationships/slideLayout" Target="../slideLayouts/slideLayout15.xml"/><Relationship Id="rId5" Type="http://schemas.openxmlformats.org/officeDocument/2006/relationships/image" Target="../media/image112.png"/><Relationship Id="rId4" Type="http://schemas.openxmlformats.org/officeDocument/2006/relationships/image" Target="../media/image111.jpg"/></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hyperlink" Target="https://deleefstijlapotheker.nl/wp-content/uploads/2022/12/De-Leefstijlapotheker-Merkverhaal.pdf"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17" Type="http://schemas.openxmlformats.org/officeDocument/2006/relationships/image" Target="../media/image128.png"/><Relationship Id="rId2" Type="http://schemas.openxmlformats.org/officeDocument/2006/relationships/notesSlide" Target="../notesSlides/notesSlide54.xml"/><Relationship Id="rId16" Type="http://schemas.openxmlformats.org/officeDocument/2006/relationships/image" Target="../media/image127.png"/><Relationship Id="rId1" Type="http://schemas.openxmlformats.org/officeDocument/2006/relationships/slideLayout" Target="../slideLayouts/slideLayout6.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png"/><Relationship Id="rId10" Type="http://schemas.openxmlformats.org/officeDocument/2006/relationships/image" Target="../media/image121.tiff"/><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jpeg"/></Relationships>
</file>

<file path=ppt/slides/_rels/slide59.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17" Type="http://schemas.openxmlformats.org/officeDocument/2006/relationships/image" Target="../media/image128.png"/><Relationship Id="rId2" Type="http://schemas.openxmlformats.org/officeDocument/2006/relationships/notesSlide" Target="../notesSlides/notesSlide55.xml"/><Relationship Id="rId16" Type="http://schemas.openxmlformats.org/officeDocument/2006/relationships/image" Target="../media/image127.png"/><Relationship Id="rId1" Type="http://schemas.openxmlformats.org/officeDocument/2006/relationships/slideLayout" Target="../slideLayouts/slideLayout6.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png"/><Relationship Id="rId10" Type="http://schemas.openxmlformats.org/officeDocument/2006/relationships/image" Target="../media/image121.tiff"/><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bs.nl/nl-nl/nieuws/2022/49/gezondheidsuitgaven-per-inwoner-op-een-na-hoogste-van-eu" TargetMode="Externa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129.png"/><Relationship Id="rId5" Type="http://schemas.openxmlformats.org/officeDocument/2006/relationships/hyperlink" Target="https://publications.tno.nl/publication/34635028/rOcYuU/nilg-2019-wetenschappelijk.pdf" TargetMode="Externa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30.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video" Target="https://player.vimeo.com/video/617951099?app_id=122963" TargetMode="External"/><Relationship Id="rId5" Type="http://schemas.openxmlformats.org/officeDocument/2006/relationships/image" Target="../media/image131.jpeg"/><Relationship Id="rId4" Type="http://schemas.openxmlformats.org/officeDocument/2006/relationships/hyperlink" Target="https://vimeo.com/617951099"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2.png"/><Relationship Id="rId1" Type="http://schemas.openxmlformats.org/officeDocument/2006/relationships/slideLayout" Target="../slideLayouts/slideLayout15.xml"/><Relationship Id="rId4" Type="http://schemas.openxmlformats.org/officeDocument/2006/relationships/hyperlink" Target="https://www.artsenleefstijl.nl/webshop"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21.tiff"/><Relationship Id="rId7" Type="http://schemas.openxmlformats.org/officeDocument/2006/relationships/hyperlink" Target="https://interventies.loketgezondleven.nl/interventieoverzicht9/gli" TargetMode="External"/><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65.xml.rels><?xml version="1.0" encoding="UTF-8" standalone="yes"?>
<Relationships xmlns="http://schemas.openxmlformats.org/package/2006/relationships"><Relationship Id="rId8" Type="http://schemas.openxmlformats.org/officeDocument/2006/relationships/hyperlink" Target="https://interventies.loketgezondleven.nl/interventieoverzicht9/gli" TargetMode="External"/><Relationship Id="rId3" Type="http://schemas.openxmlformats.org/officeDocument/2006/relationships/image" Target="../media/image121.tiff"/><Relationship Id="rId7" Type="http://schemas.openxmlformats.org/officeDocument/2006/relationships/image" Target="../media/image136.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6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hyperlink" Target="https://richtlijnendatabase.nl/gerelateerde_documenten/f/27066/Tabel%2013.1.%20Gewichtsgerelateerd%20gezondheidsrisico%20GGR%20en%20indicXXX.pdf" TargetMode="External"/><Relationship Id="rId7" Type="http://schemas.openxmlformats.org/officeDocument/2006/relationships/image" Target="../media/image133.png"/><Relationship Id="rId2" Type="http://schemas.openxmlformats.org/officeDocument/2006/relationships/notesSlide" Target="../notesSlides/notesSlide61.xml"/><Relationship Id="rId1" Type="http://schemas.openxmlformats.org/officeDocument/2006/relationships/slideLayout" Target="../slideLayouts/slideLayout16.xml"/><Relationship Id="rId6" Type="http://schemas.openxmlformats.org/officeDocument/2006/relationships/image" Target="../media/image121.tiff"/><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35.png"/></Relationships>
</file>

<file path=ppt/slides/_rels/slide6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hyperlink" Target="https://interventies.loketgezondleven.nl/interventieoverzicht1/?leeftijd=volwassen" TargetMode="External"/><Relationship Id="rId7" Type="http://schemas.openxmlformats.org/officeDocument/2006/relationships/image" Target="../media/image139.jpeg"/><Relationship Id="rId12" Type="http://schemas.openxmlformats.org/officeDocument/2006/relationships/image" Target="../media/image144.pn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hyperlink" Target="https://mediq.nl/zorgprogrammas/healthcoach/zorgprofessional/huisarts" TargetMode="External"/><Relationship Id="rId11" Type="http://schemas.openxmlformats.org/officeDocument/2006/relationships/image" Target="../media/image143.png"/><Relationship Id="rId5" Type="http://schemas.openxmlformats.org/officeDocument/2006/relationships/hyperlink" Target="https://miguide.nl/cool/" TargetMode="External"/><Relationship Id="rId10" Type="http://schemas.openxmlformats.org/officeDocument/2006/relationships/image" Target="../media/image142.png"/><Relationship Id="rId4" Type="http://schemas.openxmlformats.org/officeDocument/2006/relationships/hyperlink" Target="https://ancora.health/nl/slimmer/" TargetMode="External"/><Relationship Id="rId9" Type="http://schemas.openxmlformats.org/officeDocument/2006/relationships/image" Target="../media/image141.png"/></Relationships>
</file>

<file path=ppt/slides/_rels/slide6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hyperlink" Target="https://richtlijnendatabase.nl/gerelateerde_documenten/f/27066/Figuur%2013.2.%20Soorten%20Gecombineerde%20Leefstijl%20Interventies.pdf"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5.xml"/><Relationship Id="rId4" Type="http://schemas.openxmlformats.org/officeDocument/2006/relationships/image" Target="../media/image148.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7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hyperlink" Target="https://nutrition.bmj.com/content/early/2020/08/17/bmjnph-2020-000081" TargetMode="External"/><Relationship Id="rId4" Type="http://schemas.openxmlformats.org/officeDocument/2006/relationships/image" Target="../media/image151.png"/></Relationships>
</file>

<file path=ppt/slides/_rels/slide7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https://www.partnerschapovergewicht.nl/stappenplan" TargetMode="External"/><Relationship Id="rId13" Type="http://schemas.openxmlformats.org/officeDocument/2006/relationships/image" Target="../media/image159.png"/><Relationship Id="rId3" Type="http://schemas.openxmlformats.org/officeDocument/2006/relationships/hyperlink" Target="https://www.beterverwijs.nl/" TargetMode="External"/><Relationship Id="rId7" Type="http://schemas.openxmlformats.org/officeDocument/2006/relationships/hyperlink" Target="https://chronischzorgnet.nl/nl" TargetMode="External"/><Relationship Id="rId12" Type="http://schemas.openxmlformats.org/officeDocument/2006/relationships/image" Target="../media/image158.png"/><Relationship Id="rId2" Type="http://schemas.openxmlformats.org/officeDocument/2006/relationships/notesSlide" Target="../notesSlides/notesSlide68.xml"/><Relationship Id="rId1" Type="http://schemas.openxmlformats.org/officeDocument/2006/relationships/slideLayout" Target="../slideLayouts/slideLayout14.xml"/><Relationship Id="rId6" Type="http://schemas.openxmlformats.org/officeDocument/2006/relationships/hyperlink" Target="https://www.socialekaartnederland.nl/" TargetMode="External"/><Relationship Id="rId11" Type="http://schemas.openxmlformats.org/officeDocument/2006/relationships/image" Target="../media/image157.png"/><Relationship Id="rId5" Type="http://schemas.openxmlformats.org/officeDocument/2006/relationships/hyperlink" Target="https://www.google.com/maps/d/u/1/viewer?hl=nl&amp;mid=1MfWLrknjDqZL9rQwA5oCjUwfEsxXWXU&amp;ll=51.87270639437671%2C5.065345850000007&amp;z=8" TargetMode="External"/><Relationship Id="rId15" Type="http://schemas.openxmlformats.org/officeDocument/2006/relationships/image" Target="../media/image161.png"/><Relationship Id="rId10" Type="http://schemas.openxmlformats.org/officeDocument/2006/relationships/hyperlink" Target="https://www.loketgezondleven.nl/gezondheidsthema/overgewicht/gecombineerde-leefstijlinterventie/kaartje-aanbod-GLI" TargetMode="External"/><Relationship Id="rId4" Type="http://schemas.openxmlformats.org/officeDocument/2006/relationships/hyperlink" Target="https://www.artsenleefstijl.nl/leden" TargetMode="External"/><Relationship Id="rId9" Type="http://schemas.openxmlformats.org/officeDocument/2006/relationships/hyperlink" Target="https://migratie.arq.org/update-landelijke-sociale-kaart-cultuursensitieve-zorg" TargetMode="External"/><Relationship Id="rId14" Type="http://schemas.openxmlformats.org/officeDocument/2006/relationships/image" Target="../media/image160.png"/></Relationships>
</file>

<file path=ppt/slides/_rels/slide75.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slaapoefentherapie.nl/" TargetMode="External"/><Relationship Id="rId2" Type="http://schemas.openxmlformats.org/officeDocument/2006/relationships/hyperlink" Target="https://deleefstijlapotheker.nl/fto-gli-m/" TargetMode="Externa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hyperlink" Target="https://deleefstijlapotheker.nl/benzomoe-afbouwen-slaapmedicatie/" TargetMode="External"/><Relationship Id="rId4" Type="http://schemas.openxmlformats.org/officeDocument/2006/relationships/hyperlink" Target="https://www.thuisarts.nl/slecht-slapen/ik-ga-korter-in-bed-liggen-als-behandeling-om-beter-te-slapen#hoe-gaat-korter-in-bed-liggen-wat-moet-je-doen"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www.volksgezondheidenzorg.info/" TargetMode="External"/><Relationship Id="rId3" Type="http://schemas.openxmlformats.org/officeDocument/2006/relationships/image" Target="../media/image14.png"/><Relationship Id="rId7" Type="http://schemas.openxmlformats.org/officeDocument/2006/relationships/hyperlink" Target="https://www.diabetesatlas.org/en/"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rtlCol="0"/>
          <a:lstStyle/>
          <a:p>
            <a:pPr rtl="0"/>
            <a:r>
              <a:rPr lang="nl-NL" dirty="0"/>
              <a:t>FTO LEEFSTIJL</a:t>
            </a:r>
          </a:p>
        </p:txBody>
      </p:sp>
      <p:sp>
        <p:nvSpPr>
          <p:cNvPr id="4" name="Subtitel 3"/>
          <p:cNvSpPr>
            <a:spLocks noGrp="1"/>
          </p:cNvSpPr>
          <p:nvPr>
            <p:ph type="subTitle" idx="1"/>
          </p:nvPr>
        </p:nvSpPr>
        <p:spPr>
          <a:xfrm>
            <a:off x="1155801" y="4684889"/>
            <a:ext cx="8231744" cy="1219200"/>
          </a:xfrm>
        </p:spPr>
        <p:txBody>
          <a:bodyPr rtlCol="0"/>
          <a:lstStyle/>
          <a:p>
            <a:pPr rtl="0"/>
            <a:r>
              <a:rPr lang="nl-NL" dirty="0"/>
              <a:t>Samen aan de slag</a:t>
            </a:r>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054A6A3-C50E-46D2-AC41-DE44650E6F8D}"/>
              </a:ext>
            </a:extLst>
          </p:cNvPr>
          <p:cNvPicPr>
            <a:picLocks noChangeAspect="1"/>
          </p:cNvPicPr>
          <p:nvPr/>
        </p:nvPicPr>
        <p:blipFill>
          <a:blip r:embed="rId3"/>
          <a:stretch>
            <a:fillRect/>
          </a:stretch>
        </p:blipFill>
        <p:spPr>
          <a:xfrm>
            <a:off x="1300163" y="1020509"/>
            <a:ext cx="9453182" cy="5059846"/>
          </a:xfrm>
          <a:prstGeom prst="rect">
            <a:avLst/>
          </a:prstGeom>
        </p:spPr>
      </p:pic>
      <p:sp>
        <p:nvSpPr>
          <p:cNvPr id="6" name="Afgeronde rechthoek 5"/>
          <p:cNvSpPr/>
          <p:nvPr/>
        </p:nvSpPr>
        <p:spPr>
          <a:xfrm>
            <a:off x="4636200" y="1525330"/>
            <a:ext cx="3032568" cy="3766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ndara"/>
              <a:ea typeface="+mn-ea"/>
              <a:cs typeface="+mn-cs"/>
            </a:endParaRPr>
          </a:p>
        </p:txBody>
      </p:sp>
      <p:pic>
        <p:nvPicPr>
          <p:cNvPr id="8" name="Afbeelding 7">
            <a:extLst>
              <a:ext uri="{FF2B5EF4-FFF2-40B4-BE49-F238E27FC236}">
                <a16:creationId xmlns:a16="http://schemas.microsoft.com/office/drawing/2014/main" id="{8C622F81-1EDD-43A1-A639-907BEBEAD094}"/>
              </a:ext>
            </a:extLst>
          </p:cNvPr>
          <p:cNvPicPr>
            <a:picLocks noChangeAspect="1"/>
          </p:cNvPicPr>
          <p:nvPr/>
        </p:nvPicPr>
        <p:blipFill>
          <a:blip r:embed="rId4"/>
          <a:stretch>
            <a:fillRect/>
          </a:stretch>
        </p:blipFill>
        <p:spPr>
          <a:xfrm>
            <a:off x="1884616" y="6154483"/>
            <a:ext cx="1400175" cy="438150"/>
          </a:xfrm>
          <a:prstGeom prst="rect">
            <a:avLst/>
          </a:prstGeom>
        </p:spPr>
      </p:pic>
      <p:cxnSp>
        <p:nvCxnSpPr>
          <p:cNvPr id="4" name="Rechte verbindingslijn 3">
            <a:extLst>
              <a:ext uri="{FF2B5EF4-FFF2-40B4-BE49-F238E27FC236}">
                <a16:creationId xmlns:a16="http://schemas.microsoft.com/office/drawing/2014/main" id="{6C932A63-90BD-479C-A464-8E2FF05FBABB}"/>
              </a:ext>
            </a:extLst>
          </p:cNvPr>
          <p:cNvCxnSpPr/>
          <p:nvPr/>
        </p:nvCxnSpPr>
        <p:spPr>
          <a:xfrm flipV="1">
            <a:off x="7968459" y="2017991"/>
            <a:ext cx="0" cy="3166110"/>
          </a:xfrm>
          <a:prstGeom prst="line">
            <a:avLst/>
          </a:prstGeom>
          <a:ln w="19050">
            <a:prstDash val="sysDot"/>
          </a:ln>
        </p:spPr>
        <p:style>
          <a:lnRef idx="1">
            <a:schemeClr val="accent2"/>
          </a:lnRef>
          <a:fillRef idx="0">
            <a:schemeClr val="accent2"/>
          </a:fillRef>
          <a:effectRef idx="0">
            <a:schemeClr val="accent2"/>
          </a:effectRef>
          <a:fontRef idx="minor">
            <a:schemeClr val="tx1"/>
          </a:fontRef>
        </p:style>
      </p:cxnSp>
      <p:sp>
        <p:nvSpPr>
          <p:cNvPr id="9" name="Tekstvak 8">
            <a:extLst>
              <a:ext uri="{FF2B5EF4-FFF2-40B4-BE49-F238E27FC236}">
                <a16:creationId xmlns:a16="http://schemas.microsoft.com/office/drawing/2014/main" id="{233A5B15-9B79-4A54-BED8-E8BEEC0D4DFC}"/>
              </a:ext>
            </a:extLst>
          </p:cNvPr>
          <p:cNvSpPr txBox="1"/>
          <p:nvPr/>
        </p:nvSpPr>
        <p:spPr>
          <a:xfrm>
            <a:off x="1557718" y="942323"/>
            <a:ext cx="945318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141240"/>
                </a:solidFill>
                <a:effectLst/>
                <a:uLnTx/>
                <a:uFillTx/>
                <a:latin typeface="Myriad"/>
                <a:ea typeface="+mn-ea"/>
                <a:cs typeface="+mn-cs"/>
              </a:rPr>
              <a:t>In 2040 heeft naar verwachting 62% van de volwassen Nederlanders overgewicht (bron: VTV 2018)</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10" name="Picture 3">
            <a:extLst>
              <a:ext uri="{FF2B5EF4-FFF2-40B4-BE49-F238E27FC236}">
                <a16:creationId xmlns:a16="http://schemas.microsoft.com/office/drawing/2014/main" id="{4A6C65F1-8BA7-4E58-A80E-29FE468ED4C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106305" y="3873390"/>
            <a:ext cx="852669" cy="945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a:extLst>
              <a:ext uri="{FF2B5EF4-FFF2-40B4-BE49-F238E27FC236}">
                <a16:creationId xmlns:a16="http://schemas.microsoft.com/office/drawing/2014/main" id="{F58C280E-5D7C-4334-9B33-7B29BA9C18F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06305" y="2115626"/>
            <a:ext cx="859638" cy="945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Rechte verbindingslijn 11">
            <a:extLst>
              <a:ext uri="{FF2B5EF4-FFF2-40B4-BE49-F238E27FC236}">
                <a16:creationId xmlns:a16="http://schemas.microsoft.com/office/drawing/2014/main" id="{38F27717-ECB7-47CF-8765-171221FA5521}"/>
              </a:ext>
            </a:extLst>
          </p:cNvPr>
          <p:cNvCxnSpPr/>
          <p:nvPr/>
        </p:nvCxnSpPr>
        <p:spPr>
          <a:xfrm flipV="1">
            <a:off x="6446520" y="2017991"/>
            <a:ext cx="0" cy="3166110"/>
          </a:xfrm>
          <a:prstGeom prst="line">
            <a:avLst/>
          </a:prstGeom>
          <a:ln w="19050">
            <a:prstDash val="sysDot"/>
          </a:ln>
        </p:spPr>
        <p:style>
          <a:lnRef idx="1">
            <a:schemeClr val="accent2"/>
          </a:lnRef>
          <a:fillRef idx="0">
            <a:schemeClr val="accent2"/>
          </a:fillRef>
          <a:effectRef idx="0">
            <a:schemeClr val="accent2"/>
          </a:effectRef>
          <a:fontRef idx="minor">
            <a:schemeClr val="tx1"/>
          </a:fontRef>
        </p:style>
      </p:cxnSp>
      <p:sp>
        <p:nvSpPr>
          <p:cNvPr id="14" name="Titel 1">
            <a:extLst>
              <a:ext uri="{FF2B5EF4-FFF2-40B4-BE49-F238E27FC236}">
                <a16:creationId xmlns:a16="http://schemas.microsoft.com/office/drawing/2014/main" id="{CA679918-539A-131E-CB28-4CEF9CA34D78}"/>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Heeft </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nederland</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een probleem?</a:t>
            </a:r>
          </a:p>
        </p:txBody>
      </p:sp>
    </p:spTree>
    <p:extLst>
      <p:ext uri="{BB962C8B-B14F-4D97-AF65-F5344CB8AC3E}">
        <p14:creationId xmlns:p14="http://schemas.microsoft.com/office/powerpoint/2010/main" val="483290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3F972C5E-867E-E16B-2985-12EDA332B4DD}"/>
              </a:ext>
            </a:extLst>
          </p:cNvPr>
          <p:cNvSpPr txBox="1"/>
          <p:nvPr/>
        </p:nvSpPr>
        <p:spPr>
          <a:xfrm>
            <a:off x="2903555" y="6491004"/>
            <a:ext cx="1175405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nl-NL" sz="1400" b="0" i="0" u="none" strike="noStrike" kern="1200" cap="none" spc="0" normalizeH="0" baseline="0" noProof="0" dirty="0">
                <a:ln>
                  <a:noFill/>
                </a:ln>
                <a:solidFill>
                  <a:prstClr val="black"/>
                </a:solidFill>
                <a:effectLst/>
                <a:uLnTx/>
                <a:uFillTx/>
                <a:latin typeface="Candara"/>
                <a:ea typeface="+mn-ea"/>
                <a:cs typeface="+mn-cs"/>
                <a:hlinkClick r:id="rId3"/>
              </a:rPr>
              <a:t>https://www.worldobesityday.org/assets/downloads/World_Obesity_Atlas_2023_Report.pdf</a:t>
            </a:r>
            <a:r>
              <a:rPr kumimoji="0" lang="nl-NL" altLang="nl-NL" sz="1400" b="0" i="0" u="none" strike="noStrike" kern="1200" cap="none" spc="0" normalizeH="0" baseline="0" noProof="0" dirty="0">
                <a:ln>
                  <a:noFill/>
                </a:ln>
                <a:solidFill>
                  <a:prstClr val="black"/>
                </a:solidFill>
                <a:effectLst/>
                <a:uLnTx/>
                <a:uFillTx/>
                <a:latin typeface="Candara"/>
                <a:ea typeface="+mn-ea"/>
                <a:cs typeface="+mn-cs"/>
              </a:rPr>
              <a:t> </a:t>
            </a:r>
          </a:p>
        </p:txBody>
      </p:sp>
      <p:pic>
        <p:nvPicPr>
          <p:cNvPr id="9" name="Afbeelding 8">
            <a:extLst>
              <a:ext uri="{FF2B5EF4-FFF2-40B4-BE49-F238E27FC236}">
                <a16:creationId xmlns:a16="http://schemas.microsoft.com/office/drawing/2014/main" id="{2604983A-778B-1174-08FD-7BCBA4BE28C4}"/>
              </a:ext>
            </a:extLst>
          </p:cNvPr>
          <p:cNvPicPr>
            <a:picLocks noChangeAspect="1"/>
          </p:cNvPicPr>
          <p:nvPr/>
        </p:nvPicPr>
        <p:blipFill>
          <a:blip r:embed="rId4"/>
          <a:stretch>
            <a:fillRect/>
          </a:stretch>
        </p:blipFill>
        <p:spPr>
          <a:xfrm>
            <a:off x="282530" y="4986211"/>
            <a:ext cx="3175778" cy="733527"/>
          </a:xfrm>
          <a:prstGeom prst="rect">
            <a:avLst/>
          </a:prstGeom>
        </p:spPr>
      </p:pic>
      <p:pic>
        <p:nvPicPr>
          <p:cNvPr id="11" name="Afbeelding 10">
            <a:extLst>
              <a:ext uri="{FF2B5EF4-FFF2-40B4-BE49-F238E27FC236}">
                <a16:creationId xmlns:a16="http://schemas.microsoft.com/office/drawing/2014/main" id="{35F71BCD-9D21-F05B-9861-9AEC8E45FEF7}"/>
              </a:ext>
            </a:extLst>
          </p:cNvPr>
          <p:cNvPicPr>
            <a:picLocks noChangeAspect="1"/>
          </p:cNvPicPr>
          <p:nvPr/>
        </p:nvPicPr>
        <p:blipFill>
          <a:blip r:embed="rId4"/>
          <a:stretch>
            <a:fillRect/>
          </a:stretch>
        </p:blipFill>
        <p:spPr>
          <a:xfrm>
            <a:off x="0" y="2871684"/>
            <a:ext cx="2057687" cy="733527"/>
          </a:xfrm>
          <a:prstGeom prst="rect">
            <a:avLst/>
          </a:prstGeom>
        </p:spPr>
      </p:pic>
      <p:pic>
        <p:nvPicPr>
          <p:cNvPr id="6" name="Afbeelding 5">
            <a:extLst>
              <a:ext uri="{FF2B5EF4-FFF2-40B4-BE49-F238E27FC236}">
                <a16:creationId xmlns:a16="http://schemas.microsoft.com/office/drawing/2014/main" id="{2017992F-79DE-A115-1D82-A8E1A63AAAF0}"/>
              </a:ext>
            </a:extLst>
          </p:cNvPr>
          <p:cNvPicPr>
            <a:picLocks noChangeAspect="1"/>
          </p:cNvPicPr>
          <p:nvPr/>
        </p:nvPicPr>
        <p:blipFill>
          <a:blip r:embed="rId5"/>
          <a:stretch>
            <a:fillRect/>
          </a:stretch>
        </p:blipFill>
        <p:spPr>
          <a:xfrm>
            <a:off x="238649" y="966151"/>
            <a:ext cx="7076551" cy="5252980"/>
          </a:xfrm>
          <a:prstGeom prst="rect">
            <a:avLst/>
          </a:prstGeom>
        </p:spPr>
      </p:pic>
      <p:sp>
        <p:nvSpPr>
          <p:cNvPr id="13" name="Tekstvak 12">
            <a:extLst>
              <a:ext uri="{FF2B5EF4-FFF2-40B4-BE49-F238E27FC236}">
                <a16:creationId xmlns:a16="http://schemas.microsoft.com/office/drawing/2014/main" id="{4BA8B8AE-69EC-9F46-844B-E6A450110B68}"/>
              </a:ext>
            </a:extLst>
          </p:cNvPr>
          <p:cNvSpPr txBox="1"/>
          <p:nvPr/>
        </p:nvSpPr>
        <p:spPr>
          <a:xfrm>
            <a:off x="6713041" y="5203468"/>
            <a:ext cx="533220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Als er niets verandert, zal </a:t>
            </a:r>
            <a:r>
              <a:rPr kumimoji="0" lang="nl-NL" sz="2000" b="1" i="0" u="none" strike="noStrike" kern="1200" cap="none" spc="0" normalizeH="0" baseline="0" noProof="0" dirty="0">
                <a:ln>
                  <a:noFill/>
                </a:ln>
                <a:solidFill>
                  <a:prstClr val="white"/>
                </a:solidFill>
                <a:effectLst/>
                <a:highlight>
                  <a:srgbClr val="FF0000"/>
                </a:highlight>
                <a:uLnTx/>
                <a:uFillTx/>
                <a:latin typeface="Candara"/>
                <a:ea typeface="+mn-ea"/>
                <a:cs typeface="+mn-cs"/>
              </a:rPr>
              <a:t>38%</a:t>
            </a:r>
            <a:r>
              <a:rPr kumimoji="0" lang="nl-NL" sz="2000" b="0" i="0" u="none" strike="noStrike" kern="1200" cap="none" spc="0" normalizeH="0" baseline="0" noProof="0" dirty="0">
                <a:ln>
                  <a:noFill/>
                </a:ln>
                <a:solidFill>
                  <a:prstClr val="black"/>
                </a:solidFill>
                <a:effectLst/>
                <a:uLnTx/>
                <a:uFillTx/>
                <a:latin typeface="Candara"/>
                <a:ea typeface="+mn-ea"/>
                <a:cs typeface="+mn-cs"/>
              </a:rPr>
              <a:t> van de volwassen Nederlanders obesitas hebben in </a:t>
            </a:r>
            <a:r>
              <a:rPr kumimoji="0" lang="nl-NL" sz="2000" b="0" i="0" u="sng" strike="noStrike" kern="1200" cap="none" spc="0" normalizeH="0" baseline="0" noProof="0" dirty="0">
                <a:ln>
                  <a:noFill/>
                </a:ln>
                <a:solidFill>
                  <a:prstClr val="black"/>
                </a:solidFill>
                <a:effectLst/>
                <a:uLnTx/>
                <a:uFillTx/>
                <a:latin typeface="Candara"/>
                <a:ea typeface="+mn-ea"/>
                <a:cs typeface="+mn-cs"/>
              </a:rPr>
              <a:t>2035</a:t>
            </a:r>
            <a:r>
              <a:rPr kumimoji="0" lang="nl-NL" sz="2000" b="0" i="0" u="none" strike="noStrike" kern="1200" cap="none" spc="0" normalizeH="0" baseline="0" noProof="0" dirty="0">
                <a:ln>
                  <a:noFill/>
                </a:ln>
                <a:solidFill>
                  <a:prstClr val="black"/>
                </a:solidFill>
                <a:effectLst/>
                <a:uLnTx/>
                <a:uFillTx/>
                <a:latin typeface="Candara"/>
                <a:ea typeface="+mn-ea"/>
                <a:cs typeface="+mn-cs"/>
              </a:rPr>
              <a:t>. Dat voorspelt de World </a:t>
            </a:r>
            <a:r>
              <a:rPr kumimoji="0" lang="nl-NL" sz="2000" b="0" i="0" u="none" strike="noStrike" kern="1200" cap="none" spc="0" normalizeH="0" baseline="0" noProof="0" dirty="0" err="1">
                <a:ln>
                  <a:noFill/>
                </a:ln>
                <a:solidFill>
                  <a:prstClr val="black"/>
                </a:solidFill>
                <a:effectLst/>
                <a:uLnTx/>
                <a:uFillTx/>
                <a:latin typeface="Candara"/>
                <a:ea typeface="+mn-ea"/>
                <a:cs typeface="+mn-cs"/>
              </a:rPr>
              <a:t>Obesity</a:t>
            </a:r>
            <a:r>
              <a:rPr kumimoji="0" lang="nl-NL" sz="2000" b="0" i="0" u="none" strike="noStrike" kern="1200" cap="none" spc="0" normalizeH="0" baseline="0" noProof="0" dirty="0">
                <a:ln>
                  <a:noFill/>
                </a:ln>
                <a:solidFill>
                  <a:prstClr val="black"/>
                </a:solidFill>
                <a:effectLst/>
                <a:uLnTx/>
                <a:uFillTx/>
                <a:latin typeface="Candara"/>
                <a:ea typeface="+mn-ea"/>
                <a:cs typeface="+mn-cs"/>
              </a:rPr>
              <a:t> </a:t>
            </a:r>
            <a:r>
              <a:rPr kumimoji="0" lang="nl-NL" sz="2000" b="0" i="0" u="none" strike="noStrike" kern="1200" cap="none" spc="0" normalizeH="0" baseline="0" noProof="0" dirty="0" err="1">
                <a:ln>
                  <a:noFill/>
                </a:ln>
                <a:solidFill>
                  <a:prstClr val="black"/>
                </a:solidFill>
                <a:effectLst/>
                <a:uLnTx/>
                <a:uFillTx/>
                <a:latin typeface="Candara"/>
                <a:ea typeface="+mn-ea"/>
                <a:cs typeface="+mn-cs"/>
              </a:rPr>
              <a:t>Federation</a:t>
            </a:r>
            <a:r>
              <a:rPr kumimoji="0" lang="nl-NL" sz="2000" b="0" i="0" u="none" strike="noStrike" kern="1200" cap="none" spc="0" normalizeH="0" baseline="0" noProof="0" dirty="0">
                <a:ln>
                  <a:noFill/>
                </a:ln>
                <a:solidFill>
                  <a:prstClr val="black"/>
                </a:solidFill>
                <a:effectLst/>
                <a:uLnTx/>
                <a:uFillTx/>
                <a:latin typeface="Candara"/>
                <a:ea typeface="+mn-ea"/>
                <a:cs typeface="+mn-cs"/>
              </a:rPr>
              <a:t>.</a:t>
            </a:r>
          </a:p>
        </p:txBody>
      </p:sp>
      <p:pic>
        <p:nvPicPr>
          <p:cNvPr id="14" name="Afbeelding 13">
            <a:extLst>
              <a:ext uri="{FF2B5EF4-FFF2-40B4-BE49-F238E27FC236}">
                <a16:creationId xmlns:a16="http://schemas.microsoft.com/office/drawing/2014/main" id="{6F755FF2-A9D8-98DF-2928-9A7CD65CDA78}"/>
              </a:ext>
            </a:extLst>
          </p:cNvPr>
          <p:cNvPicPr>
            <a:picLocks noChangeAspect="1"/>
          </p:cNvPicPr>
          <p:nvPr/>
        </p:nvPicPr>
        <p:blipFill>
          <a:blip r:embed="rId6"/>
          <a:stretch>
            <a:fillRect/>
          </a:stretch>
        </p:blipFill>
        <p:spPr>
          <a:xfrm>
            <a:off x="3037976" y="1760067"/>
            <a:ext cx="1895740" cy="543001"/>
          </a:xfrm>
          <a:prstGeom prst="rect">
            <a:avLst/>
          </a:prstGeom>
        </p:spPr>
      </p:pic>
      <p:pic>
        <p:nvPicPr>
          <p:cNvPr id="16" name="Afbeelding 15">
            <a:extLst>
              <a:ext uri="{FF2B5EF4-FFF2-40B4-BE49-F238E27FC236}">
                <a16:creationId xmlns:a16="http://schemas.microsoft.com/office/drawing/2014/main" id="{DB821435-EF4A-AC02-1C1A-237998F95819}"/>
              </a:ext>
            </a:extLst>
          </p:cNvPr>
          <p:cNvPicPr>
            <a:picLocks noChangeAspect="1"/>
          </p:cNvPicPr>
          <p:nvPr/>
        </p:nvPicPr>
        <p:blipFill>
          <a:blip r:embed="rId7"/>
          <a:stretch>
            <a:fillRect/>
          </a:stretch>
        </p:blipFill>
        <p:spPr>
          <a:xfrm>
            <a:off x="7924186" y="1760067"/>
            <a:ext cx="3225818" cy="3148645"/>
          </a:xfrm>
          <a:prstGeom prst="rect">
            <a:avLst/>
          </a:prstGeom>
        </p:spPr>
      </p:pic>
      <p:sp>
        <p:nvSpPr>
          <p:cNvPr id="8" name="Titel 1">
            <a:extLst>
              <a:ext uri="{FF2B5EF4-FFF2-40B4-BE49-F238E27FC236}">
                <a16:creationId xmlns:a16="http://schemas.microsoft.com/office/drawing/2014/main" id="{ACE0517B-348B-5B7F-1884-93E9888FB3AA}"/>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Heeft </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nederland</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een probleem?</a:t>
            </a:r>
          </a:p>
        </p:txBody>
      </p:sp>
    </p:spTree>
    <p:extLst>
      <p:ext uri="{BB962C8B-B14F-4D97-AF65-F5344CB8AC3E}">
        <p14:creationId xmlns:p14="http://schemas.microsoft.com/office/powerpoint/2010/main" val="199837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29274" y="3516621"/>
            <a:ext cx="8820472"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2800" b="0" u="none" strike="noStrike" kern="1200" cap="none" spc="0" normalizeH="0" baseline="0" noProof="0" dirty="0">
                <a:ln>
                  <a:noFill/>
                </a:ln>
                <a:solidFill>
                  <a:srgbClr val="FF0000"/>
                </a:solidFill>
                <a:effectLst/>
                <a:uLnTx/>
                <a:uFillTx/>
                <a:latin typeface="Geneva"/>
                <a:ea typeface="MS PGothic" panose="020B0600070205080204" pitchFamily="34" charset="-128"/>
                <a:cs typeface="+mn-cs"/>
              </a:rPr>
              <a:t>Nederland heeft zeker een probleem!</a:t>
            </a:r>
          </a:p>
        </p:txBody>
      </p:sp>
      <p:pic>
        <p:nvPicPr>
          <p:cNvPr id="13"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95355" y="4183273"/>
            <a:ext cx="2185796" cy="22316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81492" y="4185955"/>
            <a:ext cx="2435337" cy="2240302"/>
          </a:xfrm>
          <a:prstGeom prst="rect">
            <a:avLst/>
          </a:prstGeom>
          <a:ln>
            <a:solidFill>
              <a:schemeClr val="tx1"/>
            </a:solidFill>
          </a:ln>
        </p:spPr>
      </p:pic>
      <p:sp>
        <p:nvSpPr>
          <p:cNvPr id="10" name="Titel 1"/>
          <p:cNvSpPr txBox="1">
            <a:spLocks/>
          </p:cNvSpPr>
          <p:nvPr/>
        </p:nvSpPr>
        <p:spPr>
          <a:xfrm>
            <a:off x="10718905" y="2468253"/>
            <a:ext cx="2018223" cy="68421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400" b="1" kern="1200" spc="-150">
                <a:solidFill>
                  <a:srgbClr val="00266E"/>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400" b="0" i="0" u="none" strike="noStrike" kern="1200" cap="none" spc="-150" normalizeH="0" baseline="0" noProof="0" dirty="0">
              <a:ln>
                <a:noFill/>
              </a:ln>
              <a:solidFill>
                <a:prstClr val="black"/>
              </a:solidFill>
              <a:effectLst/>
              <a:uLnTx/>
              <a:uFillTx/>
              <a:latin typeface="Corbel"/>
              <a:ea typeface="+mj-ea"/>
              <a:cs typeface="+mj-cs"/>
            </a:endParaRPr>
          </a:p>
        </p:txBody>
      </p:sp>
      <p:pic>
        <p:nvPicPr>
          <p:cNvPr id="5" name="Afbeelding 4">
            <a:extLst>
              <a:ext uri="{FF2B5EF4-FFF2-40B4-BE49-F238E27FC236}">
                <a16:creationId xmlns:a16="http://schemas.microsoft.com/office/drawing/2014/main" id="{BD94C101-EBC3-42A3-BECB-D64A9D2E22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26275" y="1077258"/>
            <a:ext cx="2390554" cy="2374320"/>
          </a:xfrm>
          <a:prstGeom prst="rect">
            <a:avLst/>
          </a:prstGeom>
          <a:ln>
            <a:solidFill>
              <a:schemeClr val="tx1"/>
            </a:solidFill>
          </a:ln>
        </p:spPr>
      </p:pic>
      <p:pic>
        <p:nvPicPr>
          <p:cNvPr id="6" name="Afbeelding 5">
            <a:extLst>
              <a:ext uri="{FF2B5EF4-FFF2-40B4-BE49-F238E27FC236}">
                <a16:creationId xmlns:a16="http://schemas.microsoft.com/office/drawing/2014/main" id="{C9CF44D8-D1D7-472E-9D6A-DAFB960C2B06}"/>
              </a:ext>
            </a:extLst>
          </p:cNvPr>
          <p:cNvPicPr>
            <a:picLocks noChangeAspect="1"/>
          </p:cNvPicPr>
          <p:nvPr/>
        </p:nvPicPr>
        <p:blipFill>
          <a:blip r:embed="rId6"/>
          <a:stretch>
            <a:fillRect/>
          </a:stretch>
        </p:blipFill>
        <p:spPr>
          <a:xfrm>
            <a:off x="1087541" y="4185954"/>
            <a:ext cx="2415425" cy="2240302"/>
          </a:xfrm>
          <a:prstGeom prst="rect">
            <a:avLst/>
          </a:prstGeom>
          <a:ln>
            <a:solidFill>
              <a:schemeClr val="tx1"/>
            </a:solidFill>
          </a:ln>
        </p:spPr>
      </p:pic>
      <p:pic>
        <p:nvPicPr>
          <p:cNvPr id="2" name="Afbeelding 1">
            <a:extLst>
              <a:ext uri="{FF2B5EF4-FFF2-40B4-BE49-F238E27FC236}">
                <a16:creationId xmlns:a16="http://schemas.microsoft.com/office/drawing/2014/main" id="{39B35AD6-DC9A-470E-855E-88E154ED31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95354" y="1101128"/>
            <a:ext cx="2185797" cy="2370337"/>
          </a:xfrm>
          <a:prstGeom prst="rect">
            <a:avLst/>
          </a:prstGeom>
          <a:ln>
            <a:solidFill>
              <a:schemeClr val="tx1"/>
            </a:solidFill>
          </a:ln>
        </p:spPr>
      </p:pic>
      <p:pic>
        <p:nvPicPr>
          <p:cNvPr id="8" name="Afbeelding 7">
            <a:extLst>
              <a:ext uri="{FF2B5EF4-FFF2-40B4-BE49-F238E27FC236}">
                <a16:creationId xmlns:a16="http://schemas.microsoft.com/office/drawing/2014/main" id="{ECCDA75E-4513-4A12-B112-7607A4E5E71E}"/>
              </a:ext>
            </a:extLst>
          </p:cNvPr>
          <p:cNvPicPr>
            <a:picLocks noChangeAspect="1"/>
          </p:cNvPicPr>
          <p:nvPr/>
        </p:nvPicPr>
        <p:blipFill>
          <a:blip r:embed="rId8"/>
          <a:stretch>
            <a:fillRect/>
          </a:stretch>
        </p:blipFill>
        <p:spPr>
          <a:xfrm>
            <a:off x="1087541" y="1062727"/>
            <a:ext cx="2597027" cy="2408738"/>
          </a:xfrm>
          <a:prstGeom prst="rect">
            <a:avLst/>
          </a:prstGeom>
          <a:ln>
            <a:solidFill>
              <a:schemeClr val="tx1"/>
            </a:solidFill>
          </a:ln>
        </p:spPr>
      </p:pic>
      <p:sp>
        <p:nvSpPr>
          <p:cNvPr id="7" name="Titel 1">
            <a:extLst>
              <a:ext uri="{FF2B5EF4-FFF2-40B4-BE49-F238E27FC236}">
                <a16:creationId xmlns:a16="http://schemas.microsoft.com/office/drawing/2014/main" id="{831F9065-358B-5ED0-054B-02C17CC185A5}"/>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nederland</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Heeft een probleem!</a:t>
            </a:r>
          </a:p>
        </p:txBody>
      </p:sp>
      <p:pic>
        <p:nvPicPr>
          <p:cNvPr id="12" name="Afbeelding 11">
            <a:extLst>
              <a:ext uri="{FF2B5EF4-FFF2-40B4-BE49-F238E27FC236}">
                <a16:creationId xmlns:a16="http://schemas.microsoft.com/office/drawing/2014/main" id="{6B7102EF-499C-F525-A92C-A98083E9A725}"/>
              </a:ext>
            </a:extLst>
          </p:cNvPr>
          <p:cNvPicPr>
            <a:picLocks noChangeAspect="1"/>
          </p:cNvPicPr>
          <p:nvPr/>
        </p:nvPicPr>
        <p:blipFill rotWithShape="1">
          <a:blip r:embed="rId9"/>
          <a:srcRect b="12719"/>
          <a:stretch/>
        </p:blipFill>
        <p:spPr>
          <a:xfrm>
            <a:off x="8959676" y="2448280"/>
            <a:ext cx="3168613" cy="2699453"/>
          </a:xfrm>
          <a:prstGeom prst="rect">
            <a:avLst/>
          </a:prstGeom>
        </p:spPr>
      </p:pic>
      <p:sp>
        <p:nvSpPr>
          <p:cNvPr id="22" name="Tekstvak 21">
            <a:extLst>
              <a:ext uri="{FF2B5EF4-FFF2-40B4-BE49-F238E27FC236}">
                <a16:creationId xmlns:a16="http://schemas.microsoft.com/office/drawing/2014/main" id="{33C8326F-F760-F80B-6AE6-3B6054050208}"/>
              </a:ext>
            </a:extLst>
          </p:cNvPr>
          <p:cNvSpPr txBox="1"/>
          <p:nvPr/>
        </p:nvSpPr>
        <p:spPr>
          <a:xfrm>
            <a:off x="9596898" y="2522123"/>
            <a:ext cx="2109216" cy="523220"/>
          </a:xfrm>
          <a:prstGeom prst="rect">
            <a:avLst/>
          </a:prstGeom>
          <a:noFill/>
        </p:spPr>
        <p:txBody>
          <a:bodyPr wrap="square">
            <a:spAutoFit/>
          </a:bodyPr>
          <a:lstStyle/>
          <a:p>
            <a:r>
              <a:rPr lang="nl-NL" sz="2800" b="0" dirty="0">
                <a:solidFill>
                  <a:schemeClr val="bg1"/>
                </a:solidFill>
              </a:rPr>
              <a:t>Anno 2035:</a:t>
            </a:r>
            <a:endParaRPr lang="nl-NL" dirty="0">
              <a:solidFill>
                <a:schemeClr val="bg1"/>
              </a:solidFill>
            </a:endParaRPr>
          </a:p>
        </p:txBody>
      </p:sp>
    </p:spTree>
    <p:extLst>
      <p:ext uri="{BB962C8B-B14F-4D97-AF65-F5344CB8AC3E}">
        <p14:creationId xmlns:p14="http://schemas.microsoft.com/office/powerpoint/2010/main" val="2934736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C63C7FB9-DB31-4B81-8377-8D545A9D3E6D}"/>
              </a:ext>
            </a:extLst>
          </p:cNvPr>
          <p:cNvPicPr>
            <a:picLocks noGrp="1" noChangeAspect="1"/>
          </p:cNvPicPr>
          <p:nvPr>
            <p:ph type="pic" sz="quarter" idx="14"/>
          </p:nvPr>
        </p:nvPicPr>
        <p:blipFill>
          <a:blip r:embed="rId3"/>
          <a:srcRect t="6456" b="6456"/>
          <a:stretch>
            <a:fillRect/>
          </a:stretch>
        </p:blipFill>
        <p:spPr>
          <a:xfrm>
            <a:off x="0" y="0"/>
            <a:ext cx="12154406" cy="7178040"/>
          </a:xfrm>
        </p:spPr>
      </p:pic>
      <p:sp>
        <p:nvSpPr>
          <p:cNvPr id="2" name="Titel 1"/>
          <p:cNvSpPr>
            <a:spLocks noGrp="1"/>
          </p:cNvSpPr>
          <p:nvPr>
            <p:ph type="title"/>
          </p:nvPr>
        </p:nvSpPr>
        <p:spPr>
          <a:xfrm>
            <a:off x="2081081" y="6159744"/>
            <a:ext cx="10581989" cy="432000"/>
          </a:xfrm>
        </p:spPr>
        <p:txBody>
          <a:bodyPr>
            <a:noAutofit/>
          </a:bodyPr>
          <a:lstStyle/>
          <a:p>
            <a:r>
              <a:rPr lang="nl-NL" altLang="nl-NL" sz="6600" b="1" dirty="0">
                <a:solidFill>
                  <a:schemeClr val="tx1"/>
                </a:solidFill>
                <a:latin typeface="Calibri" panose="020F0502020204030204" pitchFamily="34" charset="0"/>
                <a:ea typeface="Ubuntu"/>
              </a:rPr>
              <a:t>2. Hormonen en ziekte</a:t>
            </a:r>
            <a:endParaRPr lang="nl-NL" sz="6600" b="1" dirty="0">
              <a:solidFill>
                <a:schemeClr val="tx1"/>
              </a:solidFill>
            </a:endParaRPr>
          </a:p>
        </p:txBody>
      </p:sp>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3394545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542926" y="1025661"/>
            <a:ext cx="5284532" cy="3506861"/>
          </a:xfrm>
          <a:prstGeom prst="rect">
            <a:avLst/>
          </a:prstGeom>
        </p:spPr>
      </p:pic>
      <p:pic>
        <p:nvPicPr>
          <p:cNvPr id="8" name="Afbeelding 7"/>
          <p:cNvPicPr>
            <a:picLocks noChangeAspect="1"/>
          </p:cNvPicPr>
          <p:nvPr/>
        </p:nvPicPr>
        <p:blipFill>
          <a:blip r:embed="rId4"/>
          <a:stretch>
            <a:fillRect/>
          </a:stretch>
        </p:blipFill>
        <p:spPr>
          <a:xfrm>
            <a:off x="6207558" y="1025661"/>
            <a:ext cx="5284532" cy="3474539"/>
          </a:xfrm>
          <a:prstGeom prst="rect">
            <a:avLst/>
          </a:prstGeom>
        </p:spPr>
      </p:pic>
      <p:sp>
        <p:nvSpPr>
          <p:cNvPr id="13" name="Afgeronde rechthoek 12"/>
          <p:cNvSpPr/>
          <p:nvPr/>
        </p:nvSpPr>
        <p:spPr>
          <a:xfrm>
            <a:off x="1417521" y="4703585"/>
            <a:ext cx="3808071" cy="381965"/>
          </a:xfrm>
          <a:prstGeom prst="round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457200"/>
            <a:r>
              <a:rPr lang="nl-NL" dirty="0">
                <a:solidFill>
                  <a:srgbClr val="000000"/>
                </a:solidFill>
              </a:rPr>
              <a:t>Auto-immuun reactie pancreas?</a:t>
            </a:r>
          </a:p>
        </p:txBody>
      </p:sp>
      <p:sp>
        <p:nvSpPr>
          <p:cNvPr id="12" name="Afgeronde rechthoek 11"/>
          <p:cNvSpPr/>
          <p:nvPr/>
        </p:nvSpPr>
        <p:spPr>
          <a:xfrm>
            <a:off x="1417521" y="5078952"/>
            <a:ext cx="3808071" cy="381965"/>
          </a:xfrm>
          <a:prstGeom prst="round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457200"/>
            <a:r>
              <a:rPr lang="nl-NL" dirty="0">
                <a:solidFill>
                  <a:srgbClr val="000000"/>
                </a:solidFill>
              </a:rPr>
              <a:t>Absoluut insuline tekort</a:t>
            </a:r>
          </a:p>
        </p:txBody>
      </p:sp>
      <p:sp>
        <p:nvSpPr>
          <p:cNvPr id="15" name="Afgeronde rechthoek 14"/>
          <p:cNvSpPr/>
          <p:nvPr/>
        </p:nvSpPr>
        <p:spPr>
          <a:xfrm>
            <a:off x="7189638" y="4687462"/>
            <a:ext cx="3808071" cy="381965"/>
          </a:xfrm>
          <a:prstGeom prst="round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457200"/>
            <a:r>
              <a:rPr lang="nl-NL" dirty="0">
                <a:solidFill>
                  <a:srgbClr val="000000"/>
                </a:solidFill>
              </a:rPr>
              <a:t>Insuline resistentie</a:t>
            </a:r>
          </a:p>
        </p:txBody>
      </p:sp>
      <p:sp>
        <p:nvSpPr>
          <p:cNvPr id="14" name="Afgeronde rechthoek 13"/>
          <p:cNvSpPr/>
          <p:nvPr/>
        </p:nvSpPr>
        <p:spPr>
          <a:xfrm>
            <a:off x="7189638" y="5069141"/>
            <a:ext cx="3808071" cy="381965"/>
          </a:xfrm>
          <a:prstGeom prst="round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457200"/>
            <a:r>
              <a:rPr lang="nl-NL" dirty="0">
                <a:solidFill>
                  <a:srgbClr val="000000"/>
                </a:solidFill>
              </a:rPr>
              <a:t>Relatief insuline tekort</a:t>
            </a:r>
          </a:p>
        </p:txBody>
      </p:sp>
      <p:sp>
        <p:nvSpPr>
          <p:cNvPr id="11" name="Afgeronde rechthoek 10"/>
          <p:cNvSpPr/>
          <p:nvPr/>
        </p:nvSpPr>
        <p:spPr>
          <a:xfrm>
            <a:off x="7189638" y="5450820"/>
            <a:ext cx="3808071" cy="381965"/>
          </a:xfrm>
          <a:prstGeom prst="round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457200"/>
            <a:r>
              <a:rPr lang="nl-NL" dirty="0">
                <a:solidFill>
                  <a:srgbClr val="000000"/>
                </a:solidFill>
              </a:rPr>
              <a:t>Verminderd </a:t>
            </a:r>
            <a:r>
              <a:rPr lang="nl-NL" dirty="0" err="1">
                <a:solidFill>
                  <a:srgbClr val="000000"/>
                </a:solidFill>
              </a:rPr>
              <a:t>incretine</a:t>
            </a:r>
            <a:r>
              <a:rPr lang="nl-NL" dirty="0">
                <a:solidFill>
                  <a:srgbClr val="000000"/>
                </a:solidFill>
              </a:rPr>
              <a:t> effect</a:t>
            </a:r>
          </a:p>
        </p:txBody>
      </p:sp>
      <p:sp>
        <p:nvSpPr>
          <p:cNvPr id="17" name="Afgeronde rechthoek 16">
            <a:extLst>
              <a:ext uri="{FF2B5EF4-FFF2-40B4-BE49-F238E27FC236}">
                <a16:creationId xmlns:a16="http://schemas.microsoft.com/office/drawing/2014/main" id="{47D6F34D-FCC3-444D-9926-5D9A300BF1C4}"/>
              </a:ext>
            </a:extLst>
          </p:cNvPr>
          <p:cNvSpPr/>
          <p:nvPr/>
        </p:nvSpPr>
        <p:spPr>
          <a:xfrm>
            <a:off x="1417518" y="5950617"/>
            <a:ext cx="3808071" cy="6181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457200"/>
            <a:r>
              <a:rPr lang="nl-NL" dirty="0">
                <a:solidFill>
                  <a:srgbClr val="000000"/>
                </a:solidFill>
              </a:rPr>
              <a:t>Altijd insuline suppletie</a:t>
            </a:r>
          </a:p>
        </p:txBody>
      </p:sp>
      <p:sp>
        <p:nvSpPr>
          <p:cNvPr id="18" name="Afgeronde rechthoek 17">
            <a:extLst>
              <a:ext uri="{FF2B5EF4-FFF2-40B4-BE49-F238E27FC236}">
                <a16:creationId xmlns:a16="http://schemas.microsoft.com/office/drawing/2014/main" id="{B27A6AE8-B0D1-D742-AEB8-8136CAAE974F}"/>
              </a:ext>
            </a:extLst>
          </p:cNvPr>
          <p:cNvSpPr/>
          <p:nvPr/>
        </p:nvSpPr>
        <p:spPr>
          <a:xfrm>
            <a:off x="7189638" y="5941091"/>
            <a:ext cx="3808071" cy="61817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457200"/>
            <a:r>
              <a:rPr lang="nl-NL" dirty="0">
                <a:solidFill>
                  <a:srgbClr val="000000"/>
                </a:solidFill>
              </a:rPr>
              <a:t>Orale glucose </a:t>
            </a:r>
            <a:r>
              <a:rPr lang="nl-NL" dirty="0" err="1">
                <a:solidFill>
                  <a:srgbClr val="000000"/>
                </a:solidFill>
              </a:rPr>
              <a:t>verlagers</a:t>
            </a:r>
            <a:r>
              <a:rPr lang="nl-NL" dirty="0">
                <a:solidFill>
                  <a:srgbClr val="000000"/>
                </a:solidFill>
              </a:rPr>
              <a:t> met progressie tot insuline suppletie</a:t>
            </a:r>
          </a:p>
        </p:txBody>
      </p:sp>
      <p:sp>
        <p:nvSpPr>
          <p:cNvPr id="2" name="Titel 1">
            <a:extLst>
              <a:ext uri="{FF2B5EF4-FFF2-40B4-BE49-F238E27FC236}">
                <a16:creationId xmlns:a16="http://schemas.microsoft.com/office/drawing/2014/main" id="{6A034A59-B172-0EFA-2AD7-6F6DB99DFE19}"/>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KLINISCH BEELD diabetes </a:t>
            </a:r>
          </a:p>
        </p:txBody>
      </p:sp>
    </p:spTree>
    <p:extLst>
      <p:ext uri="{BB962C8B-B14F-4D97-AF65-F5344CB8AC3E}">
        <p14:creationId xmlns:p14="http://schemas.microsoft.com/office/powerpoint/2010/main" val="3266686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fgeronde rechthoek 21">
            <a:extLst>
              <a:ext uri="{FF2B5EF4-FFF2-40B4-BE49-F238E27FC236}">
                <a16:creationId xmlns:a16="http://schemas.microsoft.com/office/drawing/2014/main" id="{8631C5E0-1910-6A4E-A768-DCF47E2FAE65}"/>
              </a:ext>
            </a:extLst>
          </p:cNvPr>
          <p:cNvSpPr/>
          <p:nvPr/>
        </p:nvSpPr>
        <p:spPr>
          <a:xfrm>
            <a:off x="1581151" y="3133725"/>
            <a:ext cx="2242342" cy="13984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nl-NL" dirty="0">
                <a:solidFill>
                  <a:schemeClr val="tx1"/>
                </a:solidFill>
              </a:rPr>
              <a:t>Behandeldoel</a:t>
            </a:r>
          </a:p>
        </p:txBody>
      </p:sp>
      <p:sp>
        <p:nvSpPr>
          <p:cNvPr id="23" name="Afgeronde rechthoek 22">
            <a:extLst>
              <a:ext uri="{FF2B5EF4-FFF2-40B4-BE49-F238E27FC236}">
                <a16:creationId xmlns:a16="http://schemas.microsoft.com/office/drawing/2014/main" id="{AB82CDFD-2BEB-BD4E-AAC6-5775F09236A3}"/>
              </a:ext>
            </a:extLst>
          </p:cNvPr>
          <p:cNvSpPr/>
          <p:nvPr/>
        </p:nvSpPr>
        <p:spPr>
          <a:xfrm>
            <a:off x="3990097" y="3133725"/>
            <a:ext cx="6154028" cy="1398487"/>
          </a:xfrm>
          <a:prstGeom prst="roundRect">
            <a:avLst/>
          </a:prstGeom>
          <a:solidFill>
            <a:schemeClr val="bg2"/>
          </a:solidFill>
        </p:spPr>
        <p:style>
          <a:lnRef idx="1">
            <a:schemeClr val="accent3"/>
          </a:lnRef>
          <a:fillRef idx="2">
            <a:schemeClr val="accent3"/>
          </a:fillRef>
          <a:effectRef idx="1">
            <a:schemeClr val="accent3"/>
          </a:effectRef>
          <a:fontRef idx="minor">
            <a:schemeClr val="dk1"/>
          </a:fontRef>
        </p:style>
        <p:txBody>
          <a:bodyPr rtlCol="0" anchor="ctr"/>
          <a:lstStyle/>
          <a:p>
            <a:pPr algn="ctr" defTabSz="457200"/>
            <a:r>
              <a:rPr lang="nl-NL" dirty="0">
                <a:solidFill>
                  <a:srgbClr val="000000"/>
                </a:solidFill>
              </a:rPr>
              <a:t>Voorkomen van micro- en </a:t>
            </a:r>
            <a:r>
              <a:rPr lang="nl-NL" dirty="0" err="1">
                <a:solidFill>
                  <a:srgbClr val="000000"/>
                </a:solidFill>
              </a:rPr>
              <a:t>macrovasculaire</a:t>
            </a:r>
            <a:r>
              <a:rPr lang="nl-NL" dirty="0">
                <a:solidFill>
                  <a:srgbClr val="000000"/>
                </a:solidFill>
              </a:rPr>
              <a:t> complicaties op lange termijn</a:t>
            </a:r>
          </a:p>
        </p:txBody>
      </p:sp>
      <p:sp>
        <p:nvSpPr>
          <p:cNvPr id="24" name="Afgeronde rechthoek 23">
            <a:extLst>
              <a:ext uri="{FF2B5EF4-FFF2-40B4-BE49-F238E27FC236}">
                <a16:creationId xmlns:a16="http://schemas.microsoft.com/office/drawing/2014/main" id="{B29C21BA-A26D-C544-8106-464289005C4C}"/>
              </a:ext>
            </a:extLst>
          </p:cNvPr>
          <p:cNvSpPr/>
          <p:nvPr/>
        </p:nvSpPr>
        <p:spPr>
          <a:xfrm>
            <a:off x="1581151" y="5000625"/>
            <a:ext cx="2242341" cy="1409700"/>
          </a:xfrm>
          <a:prstGeom prst="roundRect">
            <a:avLst/>
          </a:prstGeom>
          <a:solidFill>
            <a:schemeClr val="accent1">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r>
              <a:rPr lang="nl-NL" dirty="0">
                <a:solidFill>
                  <a:schemeClr val="tx1"/>
                </a:solidFill>
              </a:rPr>
              <a:t>Methode</a:t>
            </a:r>
          </a:p>
        </p:txBody>
      </p:sp>
      <p:sp>
        <p:nvSpPr>
          <p:cNvPr id="25" name="Afgeronde rechthoek 24">
            <a:extLst>
              <a:ext uri="{FF2B5EF4-FFF2-40B4-BE49-F238E27FC236}">
                <a16:creationId xmlns:a16="http://schemas.microsoft.com/office/drawing/2014/main" id="{72204BA0-74A5-F343-A6A1-E5F83FEB9342}"/>
              </a:ext>
            </a:extLst>
          </p:cNvPr>
          <p:cNvSpPr/>
          <p:nvPr/>
        </p:nvSpPr>
        <p:spPr>
          <a:xfrm>
            <a:off x="3990097" y="5000625"/>
            <a:ext cx="6154028" cy="1409700"/>
          </a:xfrm>
          <a:prstGeom prst="roundRect">
            <a:avLst/>
          </a:prstGeom>
          <a:solidFill>
            <a:schemeClr val="bg2"/>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457200"/>
            <a:r>
              <a:rPr lang="nl-NL" dirty="0">
                <a:solidFill>
                  <a:srgbClr val="000000"/>
                </a:solidFill>
              </a:rPr>
              <a:t>Regulering </a:t>
            </a:r>
            <a:r>
              <a:rPr lang="nl-NL" b="1" dirty="0">
                <a:solidFill>
                  <a:srgbClr val="000000"/>
                </a:solidFill>
              </a:rPr>
              <a:t>bloedglucosewaarden</a:t>
            </a:r>
            <a:r>
              <a:rPr lang="nl-NL" dirty="0">
                <a:solidFill>
                  <a:srgbClr val="000000"/>
                </a:solidFill>
              </a:rPr>
              <a:t> en </a:t>
            </a:r>
            <a:r>
              <a:rPr lang="nl-NL" b="1" dirty="0">
                <a:solidFill>
                  <a:srgbClr val="000000"/>
                </a:solidFill>
              </a:rPr>
              <a:t>HbA1c</a:t>
            </a:r>
            <a:r>
              <a:rPr lang="nl-NL" dirty="0">
                <a:solidFill>
                  <a:srgbClr val="000000"/>
                </a:solidFill>
              </a:rPr>
              <a:t> als surrogaat parameters om complicaties te voorkomen</a:t>
            </a:r>
          </a:p>
        </p:txBody>
      </p:sp>
      <p:sp>
        <p:nvSpPr>
          <p:cNvPr id="8" name="Titel 1"/>
          <p:cNvSpPr txBox="1">
            <a:spLocks/>
          </p:cNvSpPr>
          <p:nvPr/>
        </p:nvSpPr>
        <p:spPr>
          <a:xfrm>
            <a:off x="430743" y="447675"/>
            <a:ext cx="11761257" cy="68421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400" b="1" kern="1200" spc="-150">
                <a:solidFill>
                  <a:srgbClr val="00266E"/>
                </a:solidFill>
                <a:latin typeface="+mj-lt"/>
                <a:ea typeface="+mj-ea"/>
                <a:cs typeface="+mj-cs"/>
              </a:defRPr>
            </a:lvl1pPr>
          </a:lstStyle>
          <a:p>
            <a:endParaRPr lang="nl-NL" b="0" dirty="0">
              <a:solidFill>
                <a:schemeClr val="bg2">
                  <a:lumMod val="75000"/>
                </a:schemeClr>
              </a:solidFill>
              <a:latin typeface="Arial" charset="0"/>
              <a:ea typeface="Arial" charset="0"/>
              <a:cs typeface="Arial" charset="0"/>
            </a:endParaRPr>
          </a:p>
        </p:txBody>
      </p:sp>
      <p:sp>
        <p:nvSpPr>
          <p:cNvPr id="7" name="Afgeronde rechthoek 21">
            <a:extLst>
              <a:ext uri="{FF2B5EF4-FFF2-40B4-BE49-F238E27FC236}">
                <a16:creationId xmlns:a16="http://schemas.microsoft.com/office/drawing/2014/main" id="{823F60BC-0C31-4BC4-8B96-1356DC23B0C8}"/>
              </a:ext>
            </a:extLst>
          </p:cNvPr>
          <p:cNvSpPr/>
          <p:nvPr/>
        </p:nvSpPr>
        <p:spPr>
          <a:xfrm>
            <a:off x="1581151" y="1251054"/>
            <a:ext cx="2242342" cy="13984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nl-NL" dirty="0">
                <a:solidFill>
                  <a:schemeClr val="tx1"/>
                </a:solidFill>
              </a:rPr>
              <a:t>Diagnose</a:t>
            </a:r>
          </a:p>
        </p:txBody>
      </p:sp>
      <p:sp>
        <p:nvSpPr>
          <p:cNvPr id="9" name="Afgeronde rechthoek 22">
            <a:extLst>
              <a:ext uri="{FF2B5EF4-FFF2-40B4-BE49-F238E27FC236}">
                <a16:creationId xmlns:a16="http://schemas.microsoft.com/office/drawing/2014/main" id="{52A8A2F3-FCC4-400B-AE5F-FB720D3A874C}"/>
              </a:ext>
            </a:extLst>
          </p:cNvPr>
          <p:cNvSpPr/>
          <p:nvPr/>
        </p:nvSpPr>
        <p:spPr>
          <a:xfrm>
            <a:off x="3990097" y="1251054"/>
            <a:ext cx="6154028" cy="1412136"/>
          </a:xfrm>
          <a:prstGeom prst="roundRect">
            <a:avLst/>
          </a:prstGeom>
          <a:solidFill>
            <a:schemeClr val="bg2"/>
          </a:solidFill>
        </p:spPr>
        <p:style>
          <a:lnRef idx="1">
            <a:schemeClr val="accent3"/>
          </a:lnRef>
          <a:fillRef idx="2">
            <a:schemeClr val="accent3"/>
          </a:fillRef>
          <a:effectRef idx="1">
            <a:schemeClr val="accent3"/>
          </a:effectRef>
          <a:fontRef idx="minor">
            <a:schemeClr val="dk1"/>
          </a:fontRef>
        </p:style>
        <p:txBody>
          <a:bodyPr rtlCol="0" anchor="ctr"/>
          <a:lstStyle/>
          <a:p>
            <a:pPr marL="285750" indent="-324000" defTabSz="457200">
              <a:lnSpc>
                <a:spcPct val="130000"/>
              </a:lnSpc>
              <a:buFont typeface="Arial" panose="020B0604020202020204" pitchFamily="34" charset="0"/>
              <a:buChar char="•"/>
            </a:pPr>
            <a:r>
              <a:rPr lang="nl-NL" dirty="0">
                <a:solidFill>
                  <a:srgbClr val="000000"/>
                </a:solidFill>
              </a:rPr>
              <a:t>2 x ≥ 7,0 </a:t>
            </a:r>
            <a:r>
              <a:rPr lang="nl-NL" dirty="0" err="1">
                <a:solidFill>
                  <a:srgbClr val="000000"/>
                </a:solidFill>
              </a:rPr>
              <a:t>mmol</a:t>
            </a:r>
            <a:r>
              <a:rPr lang="nl-NL" dirty="0">
                <a:solidFill>
                  <a:srgbClr val="000000"/>
                </a:solidFill>
              </a:rPr>
              <a:t>/l (nuchter) op 2 dagen</a:t>
            </a:r>
          </a:p>
          <a:p>
            <a:pPr marL="285750" indent="-324000" defTabSz="457200">
              <a:lnSpc>
                <a:spcPct val="130000"/>
              </a:lnSpc>
              <a:buFont typeface="Arial" panose="020B0604020202020204" pitchFamily="34" charset="0"/>
              <a:buChar char="•"/>
            </a:pPr>
            <a:r>
              <a:rPr lang="nl-NL" dirty="0">
                <a:solidFill>
                  <a:srgbClr val="000000"/>
                </a:solidFill>
              </a:rPr>
              <a:t>≥ 7,0 </a:t>
            </a:r>
            <a:r>
              <a:rPr lang="nl-NL" dirty="0" err="1">
                <a:solidFill>
                  <a:srgbClr val="000000"/>
                </a:solidFill>
              </a:rPr>
              <a:t>mmol</a:t>
            </a:r>
            <a:r>
              <a:rPr lang="nl-NL" dirty="0">
                <a:solidFill>
                  <a:srgbClr val="000000"/>
                </a:solidFill>
              </a:rPr>
              <a:t>/l (nuchter) of ≥ 11,1 </a:t>
            </a:r>
            <a:r>
              <a:rPr lang="nl-NL" dirty="0" err="1">
                <a:solidFill>
                  <a:srgbClr val="000000"/>
                </a:solidFill>
              </a:rPr>
              <a:t>mmol</a:t>
            </a:r>
            <a:r>
              <a:rPr lang="nl-NL" dirty="0">
                <a:solidFill>
                  <a:srgbClr val="000000"/>
                </a:solidFill>
              </a:rPr>
              <a:t>/l (willekeurige) samen met klachten passend bij hyperglykemie</a:t>
            </a:r>
          </a:p>
          <a:p>
            <a:pPr marL="285750" indent="-324000" defTabSz="457200">
              <a:lnSpc>
                <a:spcPct val="130000"/>
              </a:lnSpc>
              <a:buFont typeface="Arial" panose="020B0604020202020204" pitchFamily="34" charset="0"/>
              <a:buChar char="•"/>
            </a:pPr>
            <a:r>
              <a:rPr lang="nl-NL" dirty="0">
                <a:solidFill>
                  <a:srgbClr val="000000"/>
                </a:solidFill>
              </a:rPr>
              <a:t>Zwangerschapsdiabetes via OGTT</a:t>
            </a:r>
          </a:p>
        </p:txBody>
      </p:sp>
      <p:sp>
        <p:nvSpPr>
          <p:cNvPr id="2" name="Titel 1">
            <a:extLst>
              <a:ext uri="{FF2B5EF4-FFF2-40B4-BE49-F238E27FC236}">
                <a16:creationId xmlns:a16="http://schemas.microsoft.com/office/drawing/2014/main" id="{7C4EDC9E-4F19-52E7-BE7B-B37C19DD89A6}"/>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Diabetes type 2: samenvatting behandeldoel</a:t>
            </a:r>
          </a:p>
        </p:txBody>
      </p:sp>
    </p:spTree>
    <p:extLst>
      <p:ext uri="{BB962C8B-B14F-4D97-AF65-F5344CB8AC3E}">
        <p14:creationId xmlns:p14="http://schemas.microsoft.com/office/powerpoint/2010/main" val="499022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9"/>
          <p:cNvGrpSpPr>
            <a:grpSpLocks/>
          </p:cNvGrpSpPr>
          <p:nvPr/>
        </p:nvGrpSpPr>
        <p:grpSpPr bwMode="auto">
          <a:xfrm>
            <a:off x="248358" y="997132"/>
            <a:ext cx="12117635" cy="5153664"/>
            <a:chOff x="236" y="1014"/>
            <a:chExt cx="5613" cy="2632"/>
          </a:xfrm>
        </p:grpSpPr>
        <p:sp>
          <p:nvSpPr>
            <p:cNvPr id="28" name="Rectangle 11"/>
            <p:cNvSpPr>
              <a:spLocks noChangeArrowheads="1"/>
            </p:cNvSpPr>
            <p:nvPr/>
          </p:nvSpPr>
          <p:spPr bwMode="auto">
            <a:xfrm>
              <a:off x="4511" y="2698"/>
              <a:ext cx="79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Abnormaal</a:t>
              </a:r>
            </a:p>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glucose tolerantie</a:t>
              </a:r>
              <a:endParaRPr kumimoji="0" lang="nl-NL" altLang="nl-NL" sz="18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1" name="Rectangle 20"/>
            <p:cNvSpPr>
              <a:spLocks noChangeArrowheads="1"/>
            </p:cNvSpPr>
            <p:nvPr/>
          </p:nvSpPr>
          <p:spPr bwMode="auto">
            <a:xfrm>
              <a:off x="4493" y="2117"/>
              <a:ext cx="835"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Hyperinsulinemie,</a:t>
              </a:r>
            </a:p>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Dan </a:t>
              </a: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sym typeface="Symbol" pitchFamily="18" charset="2"/>
                </a:rPr>
                <a:t></a:t>
              </a: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-cel uitval</a:t>
              </a:r>
            </a:p>
          </p:txBody>
        </p:sp>
        <p:grpSp>
          <p:nvGrpSpPr>
            <p:cNvPr id="33" name="Group 2"/>
            <p:cNvGrpSpPr>
              <a:grpSpLocks/>
            </p:cNvGrpSpPr>
            <p:nvPr/>
          </p:nvGrpSpPr>
          <p:grpSpPr bwMode="auto">
            <a:xfrm>
              <a:off x="1091" y="1014"/>
              <a:ext cx="4758" cy="189"/>
              <a:chOff x="841" y="3794"/>
              <a:chExt cx="4616" cy="189"/>
            </a:xfrm>
          </p:grpSpPr>
          <p:sp>
            <p:nvSpPr>
              <p:cNvPr id="61" name="Rectangle 3"/>
              <p:cNvSpPr>
                <a:spLocks noChangeArrowheads="1"/>
              </p:cNvSpPr>
              <p:nvPr/>
            </p:nvSpPr>
            <p:spPr bwMode="auto">
              <a:xfrm>
                <a:off x="841" y="3794"/>
                <a:ext cx="4616" cy="189"/>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nl-NL" sz="1800" b="1" i="0" u="none" strike="noStrike" kern="1200" cap="none" spc="0" normalizeH="0" baseline="0" noProof="0" dirty="0">
                    <a:ln>
                      <a:noFill/>
                    </a:ln>
                    <a:solidFill>
                      <a:srgbClr val="000000"/>
                    </a:solidFill>
                    <a:effectLst/>
                    <a:uLnTx/>
                    <a:uFillTx/>
                    <a:latin typeface="Times New Roman" pitchFamily="18" charset="0"/>
                    <a:ea typeface="+mn-ea"/>
                    <a:cs typeface="+mn-cs"/>
                  </a:rPr>
                  <a:t>         Normal	                             </a:t>
                </a:r>
                <a:r>
                  <a:rPr kumimoji="0" lang="en-US" altLang="nl-NL" sz="1800" b="1" i="0" u="none" strike="noStrike" kern="1200" cap="none" spc="0" normalizeH="0" baseline="0" noProof="0" dirty="0" err="1">
                    <a:ln>
                      <a:noFill/>
                    </a:ln>
                    <a:solidFill>
                      <a:srgbClr val="000000"/>
                    </a:solidFill>
                    <a:effectLst/>
                    <a:uLnTx/>
                    <a:uFillTx/>
                    <a:latin typeface="Times New Roman" pitchFamily="18" charset="0"/>
                    <a:ea typeface="+mn-ea"/>
                    <a:cs typeface="+mn-cs"/>
                  </a:rPr>
                  <a:t>Prediabeet</a:t>
                </a:r>
                <a:r>
                  <a:rPr kumimoji="0" lang="en-US" altLang="nl-NL" sz="1800" b="1" i="0" u="none" strike="noStrike" kern="1200" cap="none" spc="0" normalizeH="0" baseline="0" noProof="0" dirty="0">
                    <a:ln>
                      <a:noFill/>
                    </a:ln>
                    <a:solidFill>
                      <a:srgbClr val="000000"/>
                    </a:solidFill>
                    <a:effectLst/>
                    <a:uLnTx/>
                    <a:uFillTx/>
                    <a:latin typeface="Times New Roman" pitchFamily="18" charset="0"/>
                    <a:ea typeface="+mn-ea"/>
                    <a:cs typeface="+mn-cs"/>
                  </a:rPr>
                  <a:t>  	                Diabetes T2</a:t>
                </a:r>
              </a:p>
            </p:txBody>
          </p:sp>
          <p:sp>
            <p:nvSpPr>
              <p:cNvPr id="62" name="Line 4"/>
              <p:cNvSpPr>
                <a:spLocks noChangeShapeType="1"/>
              </p:cNvSpPr>
              <p:nvPr/>
            </p:nvSpPr>
            <p:spPr bwMode="auto">
              <a:xfrm>
                <a:off x="1547" y="3899"/>
                <a:ext cx="630" cy="6"/>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3" name="Line 5"/>
              <p:cNvSpPr>
                <a:spLocks noChangeShapeType="1"/>
              </p:cNvSpPr>
              <p:nvPr/>
            </p:nvSpPr>
            <p:spPr bwMode="auto">
              <a:xfrm>
                <a:off x="2904" y="3900"/>
                <a:ext cx="405" cy="1"/>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35" name="Rectangle 6"/>
            <p:cNvSpPr>
              <a:spLocks noChangeArrowheads="1"/>
            </p:cNvSpPr>
            <p:nvPr/>
          </p:nvSpPr>
          <p:spPr bwMode="auto">
            <a:xfrm>
              <a:off x="1206" y="1343"/>
              <a:ext cx="3237" cy="2303"/>
            </a:xfrm>
            <a:prstGeom prst="rect">
              <a:avLst/>
            </a:prstGeom>
            <a:gradFill rotWithShape="0">
              <a:gsLst>
                <a:gs pos="0">
                  <a:srgbClr val="00274F"/>
                </a:gs>
                <a:gs pos="100000">
                  <a:srgbClr val="003366"/>
                </a:gs>
              </a:gsLst>
              <a:lin ang="5400000" scaled="1"/>
            </a:gradFill>
            <a:ln w="12700">
              <a:solidFill>
                <a:schemeClr val="bg1"/>
              </a:solidFill>
              <a:miter lim="800000"/>
              <a:headEnd/>
              <a:tailEnd/>
            </a:ln>
          </p:spPr>
          <p:txBody>
            <a:bodyPr wrap="none" anchor="ct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6" name="Line 7"/>
            <p:cNvSpPr>
              <a:spLocks noChangeShapeType="1"/>
            </p:cNvSpPr>
            <p:nvPr/>
          </p:nvSpPr>
          <p:spPr bwMode="auto">
            <a:xfrm>
              <a:off x="1206" y="2023"/>
              <a:ext cx="3237" cy="1"/>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1" name="Line 8"/>
            <p:cNvSpPr>
              <a:spLocks noChangeShapeType="1"/>
            </p:cNvSpPr>
            <p:nvPr/>
          </p:nvSpPr>
          <p:spPr bwMode="auto">
            <a:xfrm>
              <a:off x="1206" y="2504"/>
              <a:ext cx="3237" cy="1"/>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2" name="Line 9"/>
            <p:cNvSpPr>
              <a:spLocks noChangeShapeType="1"/>
            </p:cNvSpPr>
            <p:nvPr/>
          </p:nvSpPr>
          <p:spPr bwMode="auto">
            <a:xfrm flipV="1">
              <a:off x="1229" y="3178"/>
              <a:ext cx="3214" cy="4"/>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3" name="Rectangle 10"/>
            <p:cNvSpPr>
              <a:spLocks noChangeArrowheads="1"/>
            </p:cNvSpPr>
            <p:nvPr/>
          </p:nvSpPr>
          <p:spPr bwMode="auto">
            <a:xfrm>
              <a:off x="236" y="2624"/>
              <a:ext cx="90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Glucose na maaltijd</a:t>
              </a:r>
              <a:endParaRPr kumimoji="0" lang="nl-NL" altLang="nl-NL" sz="18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4" name="Arc 12"/>
            <p:cNvSpPr>
              <a:spLocks/>
            </p:cNvSpPr>
            <p:nvPr/>
          </p:nvSpPr>
          <p:spPr bwMode="auto">
            <a:xfrm>
              <a:off x="1215" y="2589"/>
              <a:ext cx="3214" cy="58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50800" cap="rnd">
              <a:solidFill>
                <a:srgbClr val="33CC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6" name="Rectangle 13"/>
            <p:cNvSpPr>
              <a:spLocks noChangeArrowheads="1"/>
            </p:cNvSpPr>
            <p:nvPr/>
          </p:nvSpPr>
          <p:spPr bwMode="auto">
            <a:xfrm>
              <a:off x="262" y="1513"/>
              <a:ext cx="882"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nl-NL" altLang="nl-NL" sz="1800" b="1" i="0" u="none" strike="noStrike" kern="1200" cap="none" spc="0" normalizeH="0" baseline="0" noProof="0" dirty="0">
                  <a:ln>
                    <a:noFill/>
                  </a:ln>
                  <a:solidFill>
                    <a:prstClr val="black"/>
                  </a:solidFill>
                  <a:effectLst/>
                  <a:uLnTx/>
                  <a:uFillTx/>
                  <a:latin typeface="Times New Roman" pitchFamily="18" charset="0"/>
                  <a:ea typeface="+mn-ea"/>
                  <a:cs typeface="+mn-cs"/>
                </a:rPr>
                <a:t>Insuline resistentie</a:t>
              </a:r>
            </a:p>
          </p:txBody>
        </p:sp>
        <p:sp>
          <p:nvSpPr>
            <p:cNvPr id="47" name="Rectangle 14"/>
            <p:cNvSpPr>
              <a:spLocks noChangeArrowheads="1"/>
            </p:cNvSpPr>
            <p:nvPr/>
          </p:nvSpPr>
          <p:spPr bwMode="auto">
            <a:xfrm>
              <a:off x="4491" y="1525"/>
              <a:ext cx="820"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Verhoogd insuline</a:t>
              </a:r>
              <a:b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resistentie </a:t>
              </a:r>
              <a:endParaRPr kumimoji="0" lang="nl-NL" altLang="nl-NL" sz="18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1" name="Freeform 15"/>
            <p:cNvSpPr>
              <a:spLocks/>
            </p:cNvSpPr>
            <p:nvPr/>
          </p:nvSpPr>
          <p:spPr bwMode="auto">
            <a:xfrm rot="10800000" flipH="1">
              <a:off x="1223" y="1399"/>
              <a:ext cx="3206" cy="587"/>
            </a:xfrm>
            <a:custGeom>
              <a:avLst/>
              <a:gdLst>
                <a:gd name="T0" fmla="*/ 0 w 3239"/>
                <a:gd name="T1" fmla="*/ 0 h 587"/>
                <a:gd name="T2" fmla="*/ 140 w 3239"/>
                <a:gd name="T3" fmla="*/ 4 h 587"/>
                <a:gd name="T4" fmla="*/ 276 w 3239"/>
                <a:gd name="T5" fmla="*/ 9 h 587"/>
                <a:gd name="T6" fmla="*/ 411 w 3239"/>
                <a:gd name="T7" fmla="*/ 17 h 587"/>
                <a:gd name="T8" fmla="*/ 535 w 3239"/>
                <a:gd name="T9" fmla="*/ 38 h 587"/>
                <a:gd name="T10" fmla="*/ 663 w 3239"/>
                <a:gd name="T11" fmla="*/ 64 h 587"/>
                <a:gd name="T12" fmla="*/ 792 w 3239"/>
                <a:gd name="T13" fmla="*/ 109 h 587"/>
                <a:gd name="T14" fmla="*/ 903 w 3239"/>
                <a:gd name="T15" fmla="*/ 151 h 587"/>
                <a:gd name="T16" fmla="*/ 951 w 3239"/>
                <a:gd name="T17" fmla="*/ 172 h 587"/>
                <a:gd name="T18" fmla="*/ 1001 w 3239"/>
                <a:gd name="T19" fmla="*/ 195 h 587"/>
                <a:gd name="T20" fmla="*/ 1036 w 3239"/>
                <a:gd name="T21" fmla="*/ 211 h 587"/>
                <a:gd name="T22" fmla="*/ 1061 w 3239"/>
                <a:gd name="T23" fmla="*/ 224 h 587"/>
                <a:gd name="T24" fmla="*/ 1085 w 3239"/>
                <a:gd name="T25" fmla="*/ 236 h 587"/>
                <a:gd name="T26" fmla="*/ 1118 w 3239"/>
                <a:gd name="T27" fmla="*/ 250 h 587"/>
                <a:gd name="T28" fmla="*/ 1152 w 3239"/>
                <a:gd name="T29" fmla="*/ 265 h 587"/>
                <a:gd name="T30" fmla="*/ 1198 w 3239"/>
                <a:gd name="T31" fmla="*/ 289 h 587"/>
                <a:gd name="T32" fmla="*/ 1241 w 3239"/>
                <a:gd name="T33" fmla="*/ 310 h 587"/>
                <a:gd name="T34" fmla="*/ 1297 w 3239"/>
                <a:gd name="T35" fmla="*/ 333 h 587"/>
                <a:gd name="T36" fmla="*/ 1363 w 3239"/>
                <a:gd name="T37" fmla="*/ 359 h 587"/>
                <a:gd name="T38" fmla="*/ 1441 w 3239"/>
                <a:gd name="T39" fmla="*/ 384 h 587"/>
                <a:gd name="T40" fmla="*/ 1534 w 3239"/>
                <a:gd name="T41" fmla="*/ 412 h 587"/>
                <a:gd name="T42" fmla="*/ 1718 w 3239"/>
                <a:gd name="T43" fmla="*/ 464 h 587"/>
                <a:gd name="T44" fmla="*/ 1819 w 3239"/>
                <a:gd name="T45" fmla="*/ 485 h 587"/>
                <a:gd name="T46" fmla="*/ 1923 w 3239"/>
                <a:gd name="T47" fmla="*/ 506 h 587"/>
                <a:gd name="T48" fmla="*/ 1976 w 3239"/>
                <a:gd name="T49" fmla="*/ 514 h 587"/>
                <a:gd name="T50" fmla="*/ 2044 w 3239"/>
                <a:gd name="T51" fmla="*/ 523 h 587"/>
                <a:gd name="T52" fmla="*/ 2175 w 3239"/>
                <a:gd name="T53" fmla="*/ 535 h 587"/>
                <a:gd name="T54" fmla="*/ 2320 w 3239"/>
                <a:gd name="T55" fmla="*/ 548 h 587"/>
                <a:gd name="T56" fmla="*/ 2465 w 3239"/>
                <a:gd name="T57" fmla="*/ 561 h 587"/>
                <a:gd name="T58" fmla="*/ 2610 w 3239"/>
                <a:gd name="T59" fmla="*/ 569 h 587"/>
                <a:gd name="T60" fmla="*/ 2736 w 3239"/>
                <a:gd name="T61" fmla="*/ 573 h 587"/>
                <a:gd name="T62" fmla="*/ 2790 w 3239"/>
                <a:gd name="T63" fmla="*/ 577 h 587"/>
                <a:gd name="T64" fmla="*/ 2844 w 3239"/>
                <a:gd name="T65" fmla="*/ 582 h 587"/>
                <a:gd name="T66" fmla="*/ 2886 w 3239"/>
                <a:gd name="T67" fmla="*/ 582 h 587"/>
                <a:gd name="T68" fmla="*/ 2923 w 3239"/>
                <a:gd name="T69" fmla="*/ 586 h 5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39"/>
                <a:gd name="T106" fmla="*/ 0 h 587"/>
                <a:gd name="T107" fmla="*/ 3239 w 3239"/>
                <a:gd name="T108" fmla="*/ 587 h 5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39" h="587">
                  <a:moveTo>
                    <a:pt x="0" y="0"/>
                  </a:moveTo>
                  <a:lnTo>
                    <a:pt x="154" y="4"/>
                  </a:lnTo>
                  <a:lnTo>
                    <a:pt x="306" y="9"/>
                  </a:lnTo>
                  <a:lnTo>
                    <a:pt x="454" y="17"/>
                  </a:lnTo>
                  <a:lnTo>
                    <a:pt x="595" y="38"/>
                  </a:lnTo>
                  <a:lnTo>
                    <a:pt x="733" y="64"/>
                  </a:lnTo>
                  <a:lnTo>
                    <a:pt x="877" y="109"/>
                  </a:lnTo>
                  <a:lnTo>
                    <a:pt x="1000" y="151"/>
                  </a:lnTo>
                  <a:lnTo>
                    <a:pt x="1054" y="172"/>
                  </a:lnTo>
                  <a:lnTo>
                    <a:pt x="1109" y="195"/>
                  </a:lnTo>
                  <a:lnTo>
                    <a:pt x="1148" y="211"/>
                  </a:lnTo>
                  <a:lnTo>
                    <a:pt x="1175" y="224"/>
                  </a:lnTo>
                  <a:lnTo>
                    <a:pt x="1202" y="236"/>
                  </a:lnTo>
                  <a:lnTo>
                    <a:pt x="1240" y="250"/>
                  </a:lnTo>
                  <a:lnTo>
                    <a:pt x="1276" y="265"/>
                  </a:lnTo>
                  <a:lnTo>
                    <a:pt x="1327" y="289"/>
                  </a:lnTo>
                  <a:lnTo>
                    <a:pt x="1375" y="310"/>
                  </a:lnTo>
                  <a:lnTo>
                    <a:pt x="1436" y="333"/>
                  </a:lnTo>
                  <a:lnTo>
                    <a:pt x="1509" y="359"/>
                  </a:lnTo>
                  <a:lnTo>
                    <a:pt x="1596" y="384"/>
                  </a:lnTo>
                  <a:lnTo>
                    <a:pt x="1699" y="412"/>
                  </a:lnTo>
                  <a:lnTo>
                    <a:pt x="1903" y="464"/>
                  </a:lnTo>
                  <a:lnTo>
                    <a:pt x="2016" y="485"/>
                  </a:lnTo>
                  <a:lnTo>
                    <a:pt x="2130" y="506"/>
                  </a:lnTo>
                  <a:lnTo>
                    <a:pt x="2189" y="514"/>
                  </a:lnTo>
                  <a:lnTo>
                    <a:pt x="2264" y="523"/>
                  </a:lnTo>
                  <a:lnTo>
                    <a:pt x="2410" y="535"/>
                  </a:lnTo>
                  <a:lnTo>
                    <a:pt x="2570" y="548"/>
                  </a:lnTo>
                  <a:lnTo>
                    <a:pt x="2731" y="561"/>
                  </a:lnTo>
                  <a:lnTo>
                    <a:pt x="2891" y="569"/>
                  </a:lnTo>
                  <a:lnTo>
                    <a:pt x="3031" y="573"/>
                  </a:lnTo>
                  <a:lnTo>
                    <a:pt x="3092" y="577"/>
                  </a:lnTo>
                  <a:lnTo>
                    <a:pt x="3151" y="582"/>
                  </a:lnTo>
                  <a:lnTo>
                    <a:pt x="3198" y="582"/>
                  </a:lnTo>
                  <a:lnTo>
                    <a:pt x="3238" y="586"/>
                  </a:lnTo>
                </a:path>
              </a:pathLst>
            </a:custGeom>
            <a:noFill/>
            <a:ln w="50800" cap="rnd">
              <a:solidFill>
                <a:srgbClr val="FF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3" name="Rectangle 16"/>
            <p:cNvSpPr>
              <a:spLocks noChangeArrowheads="1"/>
            </p:cNvSpPr>
            <p:nvPr/>
          </p:nvSpPr>
          <p:spPr bwMode="auto">
            <a:xfrm>
              <a:off x="314" y="3254"/>
              <a:ext cx="830"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Nuchter glucose</a:t>
              </a:r>
            </a:p>
          </p:txBody>
        </p:sp>
        <p:sp>
          <p:nvSpPr>
            <p:cNvPr id="54" name="Rectangle 17"/>
            <p:cNvSpPr>
              <a:spLocks noChangeArrowheads="1"/>
            </p:cNvSpPr>
            <p:nvPr/>
          </p:nvSpPr>
          <p:spPr bwMode="auto">
            <a:xfrm>
              <a:off x="4499" y="3321"/>
              <a:ext cx="700"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altLang="nl-NL" sz="1600" b="1" i="0" u="none" strike="noStrike" kern="1200" cap="none" spc="0" normalizeH="0" baseline="0" noProof="0" dirty="0" err="1">
                  <a:ln>
                    <a:noFill/>
                  </a:ln>
                  <a:solidFill>
                    <a:srgbClr val="000000"/>
                  </a:solidFill>
                  <a:effectLst/>
                  <a:uLnTx/>
                  <a:uFillTx/>
                  <a:latin typeface="Times New Roman" pitchFamily="18" charset="0"/>
                  <a:ea typeface="+mn-ea"/>
                  <a:cs typeface="+mn-cs"/>
                </a:rPr>
                <a:t>Hyperglycemie</a:t>
              </a:r>
              <a:endParaRPr kumimoji="0" lang="en-US"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55" name="Freeform 18"/>
            <p:cNvSpPr>
              <a:spLocks/>
            </p:cNvSpPr>
            <p:nvPr/>
          </p:nvSpPr>
          <p:spPr bwMode="auto">
            <a:xfrm>
              <a:off x="1221" y="3332"/>
              <a:ext cx="3210" cy="287"/>
            </a:xfrm>
            <a:custGeom>
              <a:avLst/>
              <a:gdLst>
                <a:gd name="T0" fmla="*/ 0 w 3230"/>
                <a:gd name="T1" fmla="*/ 280 h 287"/>
                <a:gd name="T2" fmla="*/ 176 w 3230"/>
                <a:gd name="T3" fmla="*/ 280 h 287"/>
                <a:gd name="T4" fmla="*/ 360 w 3230"/>
                <a:gd name="T5" fmla="*/ 280 h 287"/>
                <a:gd name="T6" fmla="*/ 540 w 3230"/>
                <a:gd name="T7" fmla="*/ 280 h 287"/>
                <a:gd name="T8" fmla="*/ 722 w 3230"/>
                <a:gd name="T9" fmla="*/ 280 h 287"/>
                <a:gd name="T10" fmla="*/ 768 w 3230"/>
                <a:gd name="T11" fmla="*/ 280 h 287"/>
                <a:gd name="T12" fmla="*/ 800 w 3230"/>
                <a:gd name="T13" fmla="*/ 282 h 287"/>
                <a:gd name="T14" fmla="*/ 834 w 3230"/>
                <a:gd name="T15" fmla="*/ 284 h 287"/>
                <a:gd name="T16" fmla="*/ 861 w 3230"/>
                <a:gd name="T17" fmla="*/ 284 h 287"/>
                <a:gd name="T18" fmla="*/ 903 w 3230"/>
                <a:gd name="T19" fmla="*/ 286 h 287"/>
                <a:gd name="T20" fmla="*/ 957 w 3230"/>
                <a:gd name="T21" fmla="*/ 286 h 287"/>
                <a:gd name="T22" fmla="*/ 1030 w 3230"/>
                <a:gd name="T23" fmla="*/ 284 h 287"/>
                <a:gd name="T24" fmla="*/ 1072 w 3230"/>
                <a:gd name="T25" fmla="*/ 282 h 287"/>
                <a:gd name="T26" fmla="*/ 1126 w 3230"/>
                <a:gd name="T27" fmla="*/ 280 h 287"/>
                <a:gd name="T28" fmla="*/ 1185 w 3230"/>
                <a:gd name="T29" fmla="*/ 277 h 287"/>
                <a:gd name="T30" fmla="*/ 1255 w 3230"/>
                <a:gd name="T31" fmla="*/ 276 h 287"/>
                <a:gd name="T32" fmla="*/ 1330 w 3230"/>
                <a:gd name="T33" fmla="*/ 271 h 287"/>
                <a:gd name="T34" fmla="*/ 1418 w 3230"/>
                <a:gd name="T35" fmla="*/ 270 h 287"/>
                <a:gd name="T36" fmla="*/ 1601 w 3230"/>
                <a:gd name="T37" fmla="*/ 264 h 287"/>
                <a:gd name="T38" fmla="*/ 1799 w 3230"/>
                <a:gd name="T39" fmla="*/ 255 h 287"/>
                <a:gd name="T40" fmla="*/ 1991 w 3230"/>
                <a:gd name="T41" fmla="*/ 247 h 287"/>
                <a:gd name="T42" fmla="*/ 2179 w 3230"/>
                <a:gd name="T43" fmla="*/ 237 h 287"/>
                <a:gd name="T44" fmla="*/ 2267 w 3230"/>
                <a:gd name="T45" fmla="*/ 229 h 287"/>
                <a:gd name="T46" fmla="*/ 2348 w 3230"/>
                <a:gd name="T47" fmla="*/ 223 h 287"/>
                <a:gd name="T48" fmla="*/ 2423 w 3230"/>
                <a:gd name="T49" fmla="*/ 214 h 287"/>
                <a:gd name="T50" fmla="*/ 2486 w 3230"/>
                <a:gd name="T51" fmla="*/ 207 h 287"/>
                <a:gd name="T52" fmla="*/ 2599 w 3230"/>
                <a:gd name="T53" fmla="*/ 186 h 287"/>
                <a:gd name="T54" fmla="*/ 2691 w 3230"/>
                <a:gd name="T55" fmla="*/ 159 h 287"/>
                <a:gd name="T56" fmla="*/ 2772 w 3230"/>
                <a:gd name="T57" fmla="*/ 129 h 287"/>
                <a:gd name="T58" fmla="*/ 2847 w 3230"/>
                <a:gd name="T59" fmla="*/ 98 h 287"/>
                <a:gd name="T60" fmla="*/ 2903 w 3230"/>
                <a:gd name="T61" fmla="*/ 67 h 287"/>
                <a:gd name="T62" fmla="*/ 2954 w 3230"/>
                <a:gd name="T63" fmla="*/ 41 h 287"/>
                <a:gd name="T64" fmla="*/ 2997 w 3230"/>
                <a:gd name="T65" fmla="*/ 16 h 287"/>
                <a:gd name="T66" fmla="*/ 3016 w 3230"/>
                <a:gd name="T67" fmla="*/ 8 h 287"/>
                <a:gd name="T68" fmla="*/ 3035 w 3230"/>
                <a:gd name="T69" fmla="*/ 0 h 2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30"/>
                <a:gd name="T106" fmla="*/ 0 h 287"/>
                <a:gd name="T107" fmla="*/ 3230 w 3230"/>
                <a:gd name="T108" fmla="*/ 287 h 2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30" h="287">
                  <a:moveTo>
                    <a:pt x="0" y="280"/>
                  </a:moveTo>
                  <a:lnTo>
                    <a:pt x="186" y="280"/>
                  </a:lnTo>
                  <a:lnTo>
                    <a:pt x="380" y="280"/>
                  </a:lnTo>
                  <a:lnTo>
                    <a:pt x="572" y="280"/>
                  </a:lnTo>
                  <a:lnTo>
                    <a:pt x="771" y="280"/>
                  </a:lnTo>
                  <a:lnTo>
                    <a:pt x="818" y="280"/>
                  </a:lnTo>
                  <a:lnTo>
                    <a:pt x="850" y="282"/>
                  </a:lnTo>
                  <a:lnTo>
                    <a:pt x="884" y="284"/>
                  </a:lnTo>
                  <a:lnTo>
                    <a:pt x="916" y="284"/>
                  </a:lnTo>
                  <a:lnTo>
                    <a:pt x="963" y="286"/>
                  </a:lnTo>
                  <a:lnTo>
                    <a:pt x="1017" y="286"/>
                  </a:lnTo>
                  <a:lnTo>
                    <a:pt x="1097" y="284"/>
                  </a:lnTo>
                  <a:lnTo>
                    <a:pt x="1142" y="282"/>
                  </a:lnTo>
                  <a:lnTo>
                    <a:pt x="1196" y="280"/>
                  </a:lnTo>
                  <a:lnTo>
                    <a:pt x="1262" y="277"/>
                  </a:lnTo>
                  <a:lnTo>
                    <a:pt x="1335" y="276"/>
                  </a:lnTo>
                  <a:lnTo>
                    <a:pt x="1415" y="271"/>
                  </a:lnTo>
                  <a:lnTo>
                    <a:pt x="1508" y="270"/>
                  </a:lnTo>
                  <a:lnTo>
                    <a:pt x="1702" y="264"/>
                  </a:lnTo>
                  <a:lnTo>
                    <a:pt x="1914" y="255"/>
                  </a:lnTo>
                  <a:lnTo>
                    <a:pt x="2119" y="247"/>
                  </a:lnTo>
                  <a:lnTo>
                    <a:pt x="2319" y="237"/>
                  </a:lnTo>
                  <a:lnTo>
                    <a:pt x="2412" y="229"/>
                  </a:lnTo>
                  <a:lnTo>
                    <a:pt x="2498" y="223"/>
                  </a:lnTo>
                  <a:lnTo>
                    <a:pt x="2578" y="214"/>
                  </a:lnTo>
                  <a:lnTo>
                    <a:pt x="2645" y="207"/>
                  </a:lnTo>
                  <a:lnTo>
                    <a:pt x="2765" y="186"/>
                  </a:lnTo>
                  <a:lnTo>
                    <a:pt x="2864" y="159"/>
                  </a:lnTo>
                  <a:lnTo>
                    <a:pt x="2949" y="129"/>
                  </a:lnTo>
                  <a:lnTo>
                    <a:pt x="3030" y="98"/>
                  </a:lnTo>
                  <a:lnTo>
                    <a:pt x="3089" y="67"/>
                  </a:lnTo>
                  <a:lnTo>
                    <a:pt x="3143" y="41"/>
                  </a:lnTo>
                  <a:lnTo>
                    <a:pt x="3189" y="16"/>
                  </a:lnTo>
                  <a:lnTo>
                    <a:pt x="3209" y="8"/>
                  </a:lnTo>
                  <a:lnTo>
                    <a:pt x="3229" y="0"/>
                  </a:lnTo>
                </a:path>
              </a:pathLst>
            </a:custGeom>
            <a:noFill/>
            <a:ln w="50800" cap="rnd">
              <a:solidFill>
                <a:srgbClr val="FF99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6" name="Rectangle 19"/>
            <p:cNvSpPr>
              <a:spLocks noChangeArrowheads="1"/>
            </p:cNvSpPr>
            <p:nvPr/>
          </p:nvSpPr>
          <p:spPr bwMode="auto">
            <a:xfrm>
              <a:off x="315" y="2111"/>
              <a:ext cx="829"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r" defTabSz="457200" rtl="0" eaLnBrk="0" fontAlgn="base" latinLnBrk="0" hangingPunct="0">
                <a:lnSpc>
                  <a:spcPct val="90000"/>
                </a:lnSpc>
                <a:spcBef>
                  <a:spcPct val="0"/>
                </a:spcBef>
                <a:spcAft>
                  <a:spcPct val="0"/>
                </a:spcAft>
                <a:buClrTx/>
                <a:buSzTx/>
                <a:buFontTx/>
                <a:buNone/>
                <a:tabLst/>
                <a:defRPr/>
              </a:pPr>
              <a:r>
                <a:rPr lang="nl-NL" altLang="nl-NL" sz="1600" b="1" dirty="0">
                  <a:solidFill>
                    <a:srgbClr val="000000"/>
                  </a:solidFill>
                </a:rPr>
                <a:t>Endogene i</a:t>
              </a:r>
              <a:r>
                <a:rPr kumimoji="0" lang="nl-NL" altLang="nl-NL" sz="1600" b="1" i="0" u="none" strike="noStrike" kern="1200" cap="none" spc="0" normalizeH="0" baseline="0" noProof="0" dirty="0" err="1">
                  <a:ln>
                    <a:noFill/>
                  </a:ln>
                  <a:solidFill>
                    <a:srgbClr val="000000"/>
                  </a:solidFill>
                  <a:effectLst/>
                  <a:uLnTx/>
                  <a:uFillTx/>
                  <a:latin typeface="Times New Roman" pitchFamily="18" charset="0"/>
                  <a:ea typeface="+mn-ea"/>
                  <a:cs typeface="+mn-cs"/>
                </a:rPr>
                <a:t>nsuline</a:t>
              </a:r>
              <a:endPar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r" defTabSz="457200" rtl="0" eaLnBrk="0" fontAlgn="base" latinLnBrk="0" hangingPunct="0">
                <a:lnSpc>
                  <a:spcPct val="90000"/>
                </a:lnSpc>
                <a:spcBef>
                  <a:spcPct val="0"/>
                </a:spcBef>
                <a:spcAft>
                  <a:spcPct val="0"/>
                </a:spcAft>
                <a:buClrTx/>
                <a:buSzTx/>
                <a:buFontTx/>
                <a:buNone/>
                <a:tabLst/>
                <a:defRPr/>
              </a:pPr>
              <a:r>
                <a:rPr kumimoji="0" lang="nl-NL" altLang="nl-NL" sz="1600" b="1" i="0" u="none" strike="noStrike" kern="1200" cap="none" spc="0" normalizeH="0" baseline="0" noProof="0" dirty="0">
                  <a:ln>
                    <a:noFill/>
                  </a:ln>
                  <a:solidFill>
                    <a:srgbClr val="000000"/>
                  </a:solidFill>
                  <a:effectLst/>
                  <a:uLnTx/>
                  <a:uFillTx/>
                  <a:latin typeface="Times New Roman" pitchFamily="18" charset="0"/>
                  <a:ea typeface="+mn-ea"/>
                  <a:cs typeface="+mn-cs"/>
                </a:rPr>
                <a:t>secretie</a:t>
              </a:r>
            </a:p>
          </p:txBody>
        </p:sp>
        <p:sp>
          <p:nvSpPr>
            <p:cNvPr id="57" name="Freeform 21"/>
            <p:cNvSpPr>
              <a:spLocks/>
            </p:cNvSpPr>
            <p:nvPr/>
          </p:nvSpPr>
          <p:spPr bwMode="auto">
            <a:xfrm>
              <a:off x="1226" y="2083"/>
              <a:ext cx="3211" cy="421"/>
            </a:xfrm>
            <a:custGeom>
              <a:avLst/>
              <a:gdLst>
                <a:gd name="T0" fmla="*/ 0 w 3227"/>
                <a:gd name="T1" fmla="*/ 395 h 421"/>
                <a:gd name="T2" fmla="*/ 103 w 3227"/>
                <a:gd name="T3" fmla="*/ 395 h 421"/>
                <a:gd name="T4" fmla="*/ 216 w 3227"/>
                <a:gd name="T5" fmla="*/ 395 h 421"/>
                <a:gd name="T6" fmla="*/ 326 w 3227"/>
                <a:gd name="T7" fmla="*/ 395 h 421"/>
                <a:gd name="T8" fmla="*/ 371 w 3227"/>
                <a:gd name="T9" fmla="*/ 396 h 421"/>
                <a:gd name="T10" fmla="*/ 419 w 3227"/>
                <a:gd name="T11" fmla="*/ 390 h 421"/>
                <a:gd name="T12" fmla="*/ 470 w 3227"/>
                <a:gd name="T13" fmla="*/ 378 h 421"/>
                <a:gd name="T14" fmla="*/ 517 w 3227"/>
                <a:gd name="T15" fmla="*/ 357 h 421"/>
                <a:gd name="T16" fmla="*/ 583 w 3227"/>
                <a:gd name="T17" fmla="*/ 324 h 421"/>
                <a:gd name="T18" fmla="*/ 658 w 3227"/>
                <a:gd name="T19" fmla="*/ 285 h 421"/>
                <a:gd name="T20" fmla="*/ 700 w 3227"/>
                <a:gd name="T21" fmla="*/ 258 h 421"/>
                <a:gd name="T22" fmla="*/ 747 w 3227"/>
                <a:gd name="T23" fmla="*/ 231 h 421"/>
                <a:gd name="T24" fmla="*/ 804 w 3227"/>
                <a:gd name="T25" fmla="*/ 201 h 421"/>
                <a:gd name="T26" fmla="*/ 858 w 3227"/>
                <a:gd name="T27" fmla="*/ 171 h 421"/>
                <a:gd name="T28" fmla="*/ 899 w 3227"/>
                <a:gd name="T29" fmla="*/ 144 h 421"/>
                <a:gd name="T30" fmla="*/ 943 w 3227"/>
                <a:gd name="T31" fmla="*/ 113 h 421"/>
                <a:gd name="T32" fmla="*/ 989 w 3227"/>
                <a:gd name="T33" fmla="*/ 88 h 421"/>
                <a:gd name="T34" fmla="*/ 1037 w 3227"/>
                <a:gd name="T35" fmla="*/ 60 h 421"/>
                <a:gd name="T36" fmla="*/ 1084 w 3227"/>
                <a:gd name="T37" fmla="*/ 37 h 421"/>
                <a:gd name="T38" fmla="*/ 1117 w 3227"/>
                <a:gd name="T39" fmla="*/ 21 h 421"/>
                <a:gd name="T40" fmla="*/ 1174 w 3227"/>
                <a:gd name="T41" fmla="*/ 9 h 421"/>
                <a:gd name="T42" fmla="*/ 1243 w 3227"/>
                <a:gd name="T43" fmla="*/ 3 h 421"/>
                <a:gd name="T44" fmla="*/ 1329 w 3227"/>
                <a:gd name="T45" fmla="*/ 0 h 421"/>
                <a:gd name="T46" fmla="*/ 1431 w 3227"/>
                <a:gd name="T47" fmla="*/ 0 h 421"/>
                <a:gd name="T48" fmla="*/ 1508 w 3227"/>
                <a:gd name="T49" fmla="*/ 3 h 421"/>
                <a:gd name="T50" fmla="*/ 1577 w 3227"/>
                <a:gd name="T51" fmla="*/ 9 h 421"/>
                <a:gd name="T52" fmla="*/ 1650 w 3227"/>
                <a:gd name="T53" fmla="*/ 27 h 421"/>
                <a:gd name="T54" fmla="*/ 1680 w 3227"/>
                <a:gd name="T55" fmla="*/ 37 h 421"/>
                <a:gd name="T56" fmla="*/ 1709 w 3227"/>
                <a:gd name="T57" fmla="*/ 48 h 421"/>
                <a:gd name="T58" fmla="*/ 1759 w 3227"/>
                <a:gd name="T59" fmla="*/ 66 h 421"/>
                <a:gd name="T60" fmla="*/ 1809 w 3227"/>
                <a:gd name="T61" fmla="*/ 88 h 421"/>
                <a:gd name="T62" fmla="*/ 1870 w 3227"/>
                <a:gd name="T63" fmla="*/ 118 h 421"/>
                <a:gd name="T64" fmla="*/ 1952 w 3227"/>
                <a:gd name="T65" fmla="*/ 158 h 421"/>
                <a:gd name="T66" fmla="*/ 2042 w 3227"/>
                <a:gd name="T67" fmla="*/ 204 h 421"/>
                <a:gd name="T68" fmla="*/ 2135 w 3227"/>
                <a:gd name="T69" fmla="*/ 249 h 421"/>
                <a:gd name="T70" fmla="*/ 2233 w 3227"/>
                <a:gd name="T71" fmla="*/ 295 h 421"/>
                <a:gd name="T72" fmla="*/ 2313 w 3227"/>
                <a:gd name="T73" fmla="*/ 340 h 421"/>
                <a:gd name="T74" fmla="*/ 2392 w 3227"/>
                <a:gd name="T75" fmla="*/ 375 h 421"/>
                <a:gd name="T76" fmla="*/ 2434 w 3227"/>
                <a:gd name="T77" fmla="*/ 396 h 421"/>
                <a:gd name="T78" fmla="*/ 2464 w 3227"/>
                <a:gd name="T79" fmla="*/ 411 h 421"/>
                <a:gd name="T80" fmla="*/ 2495 w 3227"/>
                <a:gd name="T81" fmla="*/ 417 h 421"/>
                <a:gd name="T82" fmla="*/ 2535 w 3227"/>
                <a:gd name="T83" fmla="*/ 420 h 421"/>
                <a:gd name="T84" fmla="*/ 2577 w 3227"/>
                <a:gd name="T85" fmla="*/ 420 h 421"/>
                <a:gd name="T86" fmla="*/ 2639 w 3227"/>
                <a:gd name="T87" fmla="*/ 420 h 421"/>
                <a:gd name="T88" fmla="*/ 2714 w 3227"/>
                <a:gd name="T89" fmla="*/ 420 h 421"/>
                <a:gd name="T90" fmla="*/ 2799 w 3227"/>
                <a:gd name="T91" fmla="*/ 420 h 421"/>
                <a:gd name="T92" fmla="*/ 2883 w 3227"/>
                <a:gd name="T93" fmla="*/ 420 h 421"/>
                <a:gd name="T94" fmla="*/ 2959 w 3227"/>
                <a:gd name="T95" fmla="*/ 420 h 421"/>
                <a:gd name="T96" fmla="*/ 3024 w 3227"/>
                <a:gd name="T97" fmla="*/ 420 h 421"/>
                <a:gd name="T98" fmla="*/ 3069 w 3227"/>
                <a:gd name="T99" fmla="*/ 420 h 4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227"/>
                <a:gd name="T151" fmla="*/ 0 h 421"/>
                <a:gd name="T152" fmla="*/ 3227 w 3227"/>
                <a:gd name="T153" fmla="*/ 421 h 4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227" h="421">
                  <a:moveTo>
                    <a:pt x="0" y="395"/>
                  </a:moveTo>
                  <a:lnTo>
                    <a:pt x="113" y="395"/>
                  </a:lnTo>
                  <a:lnTo>
                    <a:pt x="226" y="395"/>
                  </a:lnTo>
                  <a:lnTo>
                    <a:pt x="346" y="395"/>
                  </a:lnTo>
                  <a:lnTo>
                    <a:pt x="391" y="396"/>
                  </a:lnTo>
                  <a:lnTo>
                    <a:pt x="439" y="390"/>
                  </a:lnTo>
                  <a:lnTo>
                    <a:pt x="490" y="378"/>
                  </a:lnTo>
                  <a:lnTo>
                    <a:pt x="547" y="357"/>
                  </a:lnTo>
                  <a:lnTo>
                    <a:pt x="613" y="324"/>
                  </a:lnTo>
                  <a:lnTo>
                    <a:pt x="688" y="285"/>
                  </a:lnTo>
                  <a:lnTo>
                    <a:pt x="739" y="258"/>
                  </a:lnTo>
                  <a:lnTo>
                    <a:pt x="787" y="231"/>
                  </a:lnTo>
                  <a:lnTo>
                    <a:pt x="844" y="201"/>
                  </a:lnTo>
                  <a:lnTo>
                    <a:pt x="898" y="171"/>
                  </a:lnTo>
                  <a:lnTo>
                    <a:pt x="947" y="144"/>
                  </a:lnTo>
                  <a:lnTo>
                    <a:pt x="993" y="113"/>
                  </a:lnTo>
                  <a:lnTo>
                    <a:pt x="1039" y="88"/>
                  </a:lnTo>
                  <a:lnTo>
                    <a:pt x="1087" y="60"/>
                  </a:lnTo>
                  <a:lnTo>
                    <a:pt x="1140" y="37"/>
                  </a:lnTo>
                  <a:lnTo>
                    <a:pt x="1177" y="21"/>
                  </a:lnTo>
                  <a:lnTo>
                    <a:pt x="1234" y="9"/>
                  </a:lnTo>
                  <a:lnTo>
                    <a:pt x="1303" y="3"/>
                  </a:lnTo>
                  <a:lnTo>
                    <a:pt x="1399" y="0"/>
                  </a:lnTo>
                  <a:lnTo>
                    <a:pt x="1501" y="0"/>
                  </a:lnTo>
                  <a:lnTo>
                    <a:pt x="1588" y="3"/>
                  </a:lnTo>
                  <a:lnTo>
                    <a:pt x="1657" y="9"/>
                  </a:lnTo>
                  <a:lnTo>
                    <a:pt x="1732" y="27"/>
                  </a:lnTo>
                  <a:lnTo>
                    <a:pt x="1766" y="37"/>
                  </a:lnTo>
                  <a:lnTo>
                    <a:pt x="1799" y="48"/>
                  </a:lnTo>
                  <a:lnTo>
                    <a:pt x="1849" y="66"/>
                  </a:lnTo>
                  <a:lnTo>
                    <a:pt x="1899" y="88"/>
                  </a:lnTo>
                  <a:lnTo>
                    <a:pt x="1965" y="118"/>
                  </a:lnTo>
                  <a:lnTo>
                    <a:pt x="2052" y="158"/>
                  </a:lnTo>
                  <a:lnTo>
                    <a:pt x="2145" y="204"/>
                  </a:lnTo>
                  <a:lnTo>
                    <a:pt x="2245" y="249"/>
                  </a:lnTo>
                  <a:lnTo>
                    <a:pt x="2346" y="295"/>
                  </a:lnTo>
                  <a:lnTo>
                    <a:pt x="2433" y="340"/>
                  </a:lnTo>
                  <a:lnTo>
                    <a:pt x="2512" y="375"/>
                  </a:lnTo>
                  <a:lnTo>
                    <a:pt x="2557" y="396"/>
                  </a:lnTo>
                  <a:lnTo>
                    <a:pt x="2590" y="411"/>
                  </a:lnTo>
                  <a:lnTo>
                    <a:pt x="2623" y="417"/>
                  </a:lnTo>
                  <a:lnTo>
                    <a:pt x="2665" y="420"/>
                  </a:lnTo>
                  <a:lnTo>
                    <a:pt x="2707" y="420"/>
                  </a:lnTo>
                  <a:lnTo>
                    <a:pt x="2773" y="420"/>
                  </a:lnTo>
                  <a:lnTo>
                    <a:pt x="2854" y="420"/>
                  </a:lnTo>
                  <a:lnTo>
                    <a:pt x="2941" y="420"/>
                  </a:lnTo>
                  <a:lnTo>
                    <a:pt x="3031" y="420"/>
                  </a:lnTo>
                  <a:lnTo>
                    <a:pt x="3109" y="420"/>
                  </a:lnTo>
                  <a:lnTo>
                    <a:pt x="3178" y="420"/>
                  </a:lnTo>
                  <a:lnTo>
                    <a:pt x="3226" y="420"/>
                  </a:lnTo>
                </a:path>
              </a:pathLst>
            </a:custGeom>
            <a:noFill/>
            <a:ln w="50800" cap="rnd">
              <a:solidFill>
                <a:srgbClr val="FFFFCC"/>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0" name="Rectangle 28"/>
            <p:cNvSpPr>
              <a:spLocks noChangeArrowheads="1"/>
            </p:cNvSpPr>
            <p:nvPr/>
          </p:nvSpPr>
          <p:spPr bwMode="auto">
            <a:xfrm>
              <a:off x="1206" y="1342"/>
              <a:ext cx="3237" cy="230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nl-NL"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2" name="AutoShape 2" descr="De bronafbeelding bekijken"/>
          <p:cNvSpPr>
            <a:spLocks noChangeAspect="1" noChangeArrowheads="1"/>
          </p:cNvSpPr>
          <p:nvPr/>
        </p:nvSpPr>
        <p:spPr bwMode="auto">
          <a:xfrm>
            <a:off x="2166071" y="7003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Arial"/>
              <a:ea typeface="MS PGothic" panose="020B0600070205080204" pitchFamily="34" charset="-128"/>
              <a:cs typeface="+mn-cs"/>
            </a:endParaRPr>
          </a:p>
        </p:txBody>
      </p:sp>
      <p:sp>
        <p:nvSpPr>
          <p:cNvPr id="29" name="Afgeronde rechthoek 28"/>
          <p:cNvSpPr/>
          <p:nvPr/>
        </p:nvSpPr>
        <p:spPr>
          <a:xfrm rot="16200000">
            <a:off x="697425" y="2617572"/>
            <a:ext cx="5165114" cy="189741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30" name="Afgeronde rechthoek 29"/>
          <p:cNvSpPr/>
          <p:nvPr/>
        </p:nvSpPr>
        <p:spPr>
          <a:xfrm rot="16200000">
            <a:off x="3064107" y="2148310"/>
            <a:ext cx="5165112" cy="283594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34" name="Afgeronde rechthoek 33"/>
          <p:cNvSpPr/>
          <p:nvPr/>
        </p:nvSpPr>
        <p:spPr>
          <a:xfrm rot="16200000">
            <a:off x="5607558" y="2440798"/>
            <a:ext cx="5165117" cy="225096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pic>
        <p:nvPicPr>
          <p:cNvPr id="3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3565"/>
          <a:stretch/>
        </p:blipFill>
        <p:spPr bwMode="auto">
          <a:xfrm>
            <a:off x="2331270" y="1637423"/>
            <a:ext cx="7003379" cy="45543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itel 1">
            <a:extLst>
              <a:ext uri="{FF2B5EF4-FFF2-40B4-BE49-F238E27FC236}">
                <a16:creationId xmlns:a16="http://schemas.microsoft.com/office/drawing/2014/main" id="{BF7B7CFC-1B12-8E02-3160-A7B3E9DF23EA}"/>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Klinisch beeld: ziekteproces</a:t>
            </a:r>
          </a:p>
        </p:txBody>
      </p:sp>
      <p:sp>
        <p:nvSpPr>
          <p:cNvPr id="4" name="Afgeronde rechthoek 37">
            <a:extLst>
              <a:ext uri="{FF2B5EF4-FFF2-40B4-BE49-F238E27FC236}">
                <a16:creationId xmlns:a16="http://schemas.microsoft.com/office/drawing/2014/main" id="{588F5BC9-FAA8-2E8D-1D6C-DC0B58ED2F22}"/>
              </a:ext>
            </a:extLst>
          </p:cNvPr>
          <p:cNvSpPr/>
          <p:nvPr/>
        </p:nvSpPr>
        <p:spPr>
          <a:xfrm>
            <a:off x="2327268" y="6311269"/>
            <a:ext cx="7003379" cy="476701"/>
          </a:xfrm>
          <a:prstGeom prst="roundRect">
            <a:avLst/>
          </a:prstGeom>
          <a:solidFill>
            <a:schemeClr val="bg1"/>
          </a:solidFill>
          <a:ln w="25400" cap="flat" cmpd="sng" algn="ctr">
            <a:solidFill>
              <a:srgbClr val="6699FF">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0" cap="none" spc="0" normalizeH="0" baseline="0" noProof="0" dirty="0">
                <a:ln>
                  <a:noFill/>
                </a:ln>
                <a:solidFill>
                  <a:srgbClr val="1F497D">
                    <a:lumMod val="75000"/>
                  </a:srgbClr>
                </a:solidFill>
                <a:effectLst/>
                <a:uLnTx/>
                <a:uFillTx/>
                <a:latin typeface="Arial"/>
                <a:ea typeface="MS PGothic" panose="020B0600070205080204" pitchFamily="34" charset="-128"/>
                <a:cs typeface="+mn-cs"/>
              </a:rPr>
              <a:t>Verdieping</a:t>
            </a:r>
            <a:r>
              <a:rPr kumimoji="0" lang="nl-NL" sz="2800" b="1" i="0" u="none" strike="noStrike" kern="0" cap="none" spc="0" normalizeH="0" noProof="0" dirty="0">
                <a:ln>
                  <a:noFill/>
                </a:ln>
                <a:solidFill>
                  <a:srgbClr val="1F497D">
                    <a:lumMod val="75000"/>
                  </a:srgbClr>
                </a:solidFill>
                <a:effectLst/>
                <a:uLnTx/>
                <a:uFillTx/>
                <a:latin typeface="Arial"/>
                <a:ea typeface="MS PGothic" panose="020B0600070205080204" pitchFamily="34" charset="-128"/>
                <a:cs typeface="+mn-cs"/>
              </a:rPr>
              <a:t> in </a:t>
            </a:r>
            <a:r>
              <a:rPr kumimoji="0" lang="nl-NL" sz="2800" b="1" i="0" u="none" strike="noStrike" kern="0" cap="none" spc="0" normalizeH="0" baseline="0" noProof="0" dirty="0">
                <a:ln>
                  <a:noFill/>
                </a:ln>
                <a:solidFill>
                  <a:srgbClr val="1F497D">
                    <a:lumMod val="75000"/>
                  </a:srgbClr>
                </a:solidFill>
                <a:effectLst/>
                <a:uLnTx/>
                <a:uFillTx/>
                <a:latin typeface="Arial"/>
                <a:ea typeface="MS PGothic" panose="020B0600070205080204" pitchFamily="34" charset="-128"/>
                <a:cs typeface="+mn-cs"/>
              </a:rPr>
              <a:t>insuline resistentie </a:t>
            </a:r>
          </a:p>
        </p:txBody>
      </p:sp>
    </p:spTree>
    <p:extLst>
      <p:ext uri="{BB962C8B-B14F-4D97-AF65-F5344CB8AC3E}">
        <p14:creationId xmlns:p14="http://schemas.microsoft.com/office/powerpoint/2010/main" val="364786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4"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FA6AFF6-81E8-E7E7-9108-8574D7021115}"/>
              </a:ext>
            </a:extLst>
          </p:cNvPr>
          <p:cNvSpPr txBox="1"/>
          <p:nvPr/>
        </p:nvSpPr>
        <p:spPr>
          <a:xfrm>
            <a:off x="867509" y="6315111"/>
            <a:ext cx="1076178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rPr>
              <a:t>Bron: https://richtlijnen.nhg.org/standaarden/diabetes-mellitus-type-2#volledige-tekst-etiologie-en-pathofysiologie</a:t>
            </a:r>
            <a:endParaRPr kumimoji="0" lang="nl-NL" sz="12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5" name="Afbeelding 4">
            <a:extLst>
              <a:ext uri="{FF2B5EF4-FFF2-40B4-BE49-F238E27FC236}">
                <a16:creationId xmlns:a16="http://schemas.microsoft.com/office/drawing/2014/main" id="{323EB890-01D2-30DF-03A2-430920915C9D}"/>
              </a:ext>
            </a:extLst>
          </p:cNvPr>
          <p:cNvPicPr>
            <a:picLocks noChangeAspect="1"/>
          </p:cNvPicPr>
          <p:nvPr/>
        </p:nvPicPr>
        <p:blipFill>
          <a:blip r:embed="rId3"/>
          <a:stretch>
            <a:fillRect/>
          </a:stretch>
        </p:blipFill>
        <p:spPr>
          <a:xfrm>
            <a:off x="637041" y="1113692"/>
            <a:ext cx="10558103" cy="4829908"/>
          </a:xfrm>
          <a:prstGeom prst="rect">
            <a:avLst/>
          </a:prstGeom>
        </p:spPr>
      </p:pic>
      <p:sp>
        <p:nvSpPr>
          <p:cNvPr id="3" name="Titel 1">
            <a:extLst>
              <a:ext uri="{FF2B5EF4-FFF2-40B4-BE49-F238E27FC236}">
                <a16:creationId xmlns:a16="http://schemas.microsoft.com/office/drawing/2014/main" id="{548421EB-9567-8F2E-ACA8-F7DE4907123D}"/>
              </a:ext>
            </a:extLst>
          </p:cNvPr>
          <p:cNvSpPr txBox="1">
            <a:spLocks/>
          </p:cNvSpPr>
          <p:nvPr/>
        </p:nvSpPr>
        <p:spPr bwMode="auto">
          <a:xfrm>
            <a:off x="502936" y="124291"/>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NHG: Indicatoren Metabool Syndroom</a:t>
            </a:r>
          </a:p>
        </p:txBody>
      </p:sp>
      <p:sp>
        <p:nvSpPr>
          <p:cNvPr id="2" name="Pijl: rechts 1">
            <a:extLst>
              <a:ext uri="{FF2B5EF4-FFF2-40B4-BE49-F238E27FC236}">
                <a16:creationId xmlns:a16="http://schemas.microsoft.com/office/drawing/2014/main" id="{0F6D52AE-69D0-8CF9-8259-6D0E5C732F99}"/>
              </a:ext>
            </a:extLst>
          </p:cNvPr>
          <p:cNvSpPr/>
          <p:nvPr/>
        </p:nvSpPr>
        <p:spPr>
          <a:xfrm>
            <a:off x="151619" y="5290988"/>
            <a:ext cx="686887" cy="3005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332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6842297F-4527-18E3-680A-18FC32CF3C29}"/>
              </a:ext>
            </a:extLst>
          </p:cNvPr>
          <p:cNvPicPr>
            <a:picLocks noChangeAspect="1"/>
          </p:cNvPicPr>
          <p:nvPr/>
        </p:nvPicPr>
        <p:blipFill>
          <a:blip r:embed="rId3"/>
          <a:stretch>
            <a:fillRect/>
          </a:stretch>
        </p:blipFill>
        <p:spPr>
          <a:xfrm>
            <a:off x="1036409" y="1108032"/>
            <a:ext cx="9866048" cy="5045892"/>
          </a:xfrm>
          <a:prstGeom prst="rect">
            <a:avLst/>
          </a:prstGeom>
        </p:spPr>
      </p:pic>
      <p:sp>
        <p:nvSpPr>
          <p:cNvPr id="4" name="Tekstvak 3">
            <a:extLst>
              <a:ext uri="{FF2B5EF4-FFF2-40B4-BE49-F238E27FC236}">
                <a16:creationId xmlns:a16="http://schemas.microsoft.com/office/drawing/2014/main" id="{D8FCAC81-988C-76EA-4943-CADFCF6647E5}"/>
              </a:ext>
            </a:extLst>
          </p:cNvPr>
          <p:cNvSpPr txBox="1"/>
          <p:nvPr/>
        </p:nvSpPr>
        <p:spPr>
          <a:xfrm>
            <a:off x="1160586" y="6390558"/>
            <a:ext cx="1076178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rPr>
              <a:t>Bron: https://richtlijnen.nhg.org/standaarden/diabetes-mellitus-type-2#volledige-tekst-etiologie-en-pathofysiologie</a:t>
            </a:r>
            <a:endParaRPr kumimoji="0" lang="nl-NL" sz="1200" b="0" i="0" u="none" strike="noStrike" kern="1200" cap="none" spc="0" normalizeH="0" baseline="0" noProof="0" dirty="0">
              <a:ln>
                <a:noFill/>
              </a:ln>
              <a:solidFill>
                <a:prstClr val="black"/>
              </a:solidFill>
              <a:effectLst/>
              <a:uLnTx/>
              <a:uFillTx/>
              <a:latin typeface="Candara"/>
              <a:ea typeface="+mn-ea"/>
              <a:cs typeface="+mn-cs"/>
            </a:endParaRPr>
          </a:p>
        </p:txBody>
      </p:sp>
      <p:sp>
        <p:nvSpPr>
          <p:cNvPr id="3" name="Titel 1">
            <a:extLst>
              <a:ext uri="{FF2B5EF4-FFF2-40B4-BE49-F238E27FC236}">
                <a16:creationId xmlns:a16="http://schemas.microsoft.com/office/drawing/2014/main" id="{9EEDC7FC-1273-FD1F-DCC1-56966B055250}"/>
              </a:ext>
            </a:extLst>
          </p:cNvPr>
          <p:cNvSpPr txBox="1">
            <a:spLocks/>
          </p:cNvSpPr>
          <p:nvPr/>
        </p:nvSpPr>
        <p:spPr bwMode="auto">
          <a:xfrm>
            <a:off x="502936" y="305933"/>
            <a:ext cx="1021022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NHG: Indicatoren Metabool Syndroom </a:t>
            </a:r>
            <a:r>
              <a:rPr kumimoji="0" lang="nl-NL" sz="24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obv</a:t>
            </a:r>
            <a:r>
              <a:rPr kumimoji="0" lang="nl-NL" sz="24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NCEP-ATP-III-criteria</a:t>
            </a:r>
          </a:p>
        </p:txBody>
      </p:sp>
    </p:spTree>
    <p:extLst>
      <p:ext uri="{BB962C8B-B14F-4D97-AF65-F5344CB8AC3E}">
        <p14:creationId xmlns:p14="http://schemas.microsoft.com/office/powerpoint/2010/main" val="2581261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JL-OMLAAG 3">
            <a:extLst>
              <a:ext uri="{FF2B5EF4-FFF2-40B4-BE49-F238E27FC236}">
                <a16:creationId xmlns:a16="http://schemas.microsoft.com/office/drawing/2014/main" id="{4323088C-364C-22AF-4D16-75A9388115A1}"/>
              </a:ext>
            </a:extLst>
          </p:cNvPr>
          <p:cNvSpPr/>
          <p:nvPr/>
        </p:nvSpPr>
        <p:spPr>
          <a:xfrm rot="16200000">
            <a:off x="7285328" y="3031392"/>
            <a:ext cx="1014056" cy="1280238"/>
          </a:xfrm>
          <a:prstGeom prst="downArrow">
            <a:avLst/>
          </a:prstGeom>
          <a:solidFill>
            <a:schemeClr val="accent4"/>
          </a:solidFill>
          <a:ln w="28575">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ijdelijke aanduiding voor inhoud 2">
            <a:extLst>
              <a:ext uri="{FF2B5EF4-FFF2-40B4-BE49-F238E27FC236}">
                <a16:creationId xmlns:a16="http://schemas.microsoft.com/office/drawing/2014/main" id="{40039F8C-4DCD-993B-8AA4-850C61C5D1F3}"/>
              </a:ext>
            </a:extLst>
          </p:cNvPr>
          <p:cNvSpPr txBox="1">
            <a:spLocks/>
          </p:cNvSpPr>
          <p:nvPr/>
        </p:nvSpPr>
        <p:spPr bwMode="auto">
          <a:xfrm>
            <a:off x="8478731" y="873359"/>
            <a:ext cx="4054041" cy="389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srgbClr val="000000"/>
                </a:solidFill>
                <a:effectLst/>
                <a:uLnTx/>
                <a:uFillTx/>
                <a:latin typeface="Calibri" panose="020F0502020204030204"/>
                <a:ea typeface="ＭＳ Ｐゴシック" charset="0"/>
              </a:rPr>
              <a:t>Obesitas</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srgbClr val="000000"/>
                </a:solidFill>
                <a:effectLst/>
                <a:uLnTx/>
                <a:uFillTx/>
                <a:latin typeface="Calibri" panose="020F0502020204030204"/>
                <a:ea typeface="ＭＳ Ｐゴシック" charset="0"/>
              </a:rPr>
              <a:t>Jicht</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srgbClr val="000000"/>
                </a:solidFill>
                <a:effectLst/>
                <a:uLnTx/>
                <a:uFillTx/>
                <a:latin typeface="Calibri" panose="020F0502020204030204"/>
                <a:ea typeface="ＭＳ Ｐゴシック" charset="0"/>
              </a:rPr>
              <a:t>Kanker</a:t>
            </a:r>
            <a:r>
              <a:rPr kumimoji="0" lang="nl-NL" sz="2800" b="0" i="0" u="none" strike="noStrike" kern="1200" cap="none" spc="0" normalizeH="0" baseline="0" noProof="0" dirty="0">
                <a:ln>
                  <a:noFill/>
                </a:ln>
                <a:solidFill>
                  <a:srgbClr val="FF0000"/>
                </a:solidFill>
                <a:effectLst/>
                <a:uLnTx/>
                <a:uFillTx/>
                <a:latin typeface="Calibri" panose="020F0502020204030204"/>
                <a:ea typeface="ＭＳ Ｐゴシック" charset="0"/>
              </a:rPr>
              <a:t> </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ＭＳ Ｐゴシック" charset="0"/>
              </a:rPr>
              <a:t>Hart- en vaatziekten</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ＭＳ Ｐゴシック" charset="0"/>
              </a:rPr>
              <a:t>Diabetes type II</a:t>
            </a:r>
          </a:p>
        </p:txBody>
      </p:sp>
      <p:sp>
        <p:nvSpPr>
          <p:cNvPr id="18" name="Tijdelijke aanduiding voor inhoud 2">
            <a:extLst>
              <a:ext uri="{FF2B5EF4-FFF2-40B4-BE49-F238E27FC236}">
                <a16:creationId xmlns:a16="http://schemas.microsoft.com/office/drawing/2014/main" id="{A3E8C709-F54B-E67C-3C88-63272121174D}"/>
              </a:ext>
            </a:extLst>
          </p:cNvPr>
          <p:cNvSpPr txBox="1">
            <a:spLocks/>
          </p:cNvSpPr>
          <p:nvPr/>
        </p:nvSpPr>
        <p:spPr bwMode="auto">
          <a:xfrm>
            <a:off x="8478731" y="3429000"/>
            <a:ext cx="4054041" cy="163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srgbClr val="000000"/>
                </a:solidFill>
                <a:effectLst/>
                <a:uLnTx/>
                <a:uFillTx/>
                <a:latin typeface="Calibri" panose="020F0502020204030204"/>
                <a:ea typeface="ＭＳ Ｐゴシック" charset="0"/>
              </a:rPr>
              <a:t>Alzheimer</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srgbClr val="000000"/>
                </a:solidFill>
                <a:effectLst/>
                <a:uLnTx/>
                <a:uFillTx/>
                <a:latin typeface="Calibri" panose="020F0502020204030204"/>
                <a:ea typeface="ＭＳ Ｐゴシック" charset="0"/>
              </a:rPr>
              <a:t>Lever vervetting</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srgbClr val="000000"/>
                </a:solidFill>
                <a:effectLst/>
                <a:uLnTx/>
                <a:uFillTx/>
                <a:latin typeface="Calibri" panose="020F0502020204030204"/>
                <a:ea typeface="ＭＳ Ｐゴシック" charset="0"/>
              </a:rPr>
              <a:t>Astma </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srgbClr val="000000"/>
                </a:solidFill>
                <a:effectLst/>
                <a:uLnTx/>
                <a:uFillTx/>
                <a:latin typeface="Calibri" panose="020F0502020204030204"/>
                <a:ea typeface="ＭＳ Ｐゴシック" charset="0"/>
              </a:rPr>
              <a:t>Artritis </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nl-NL" sz="2800" b="0" i="0" u="none" strike="noStrike" kern="1200" cap="none" spc="0" normalizeH="0" baseline="0" noProof="0" dirty="0">
                <a:ln>
                  <a:noFill/>
                </a:ln>
                <a:solidFill>
                  <a:srgbClr val="000000"/>
                </a:solidFill>
                <a:effectLst/>
                <a:uLnTx/>
                <a:uFillTx/>
                <a:latin typeface="Calibri" panose="020F0502020204030204"/>
                <a:ea typeface="ＭＳ Ｐゴシック" charset="0"/>
              </a:rPr>
              <a:t>Polycysteus ovarium syndroom</a:t>
            </a:r>
            <a:endParaRPr kumimoji="0" lang="nl-NL" sz="3200" b="0" i="0" u="none" strike="noStrike" kern="1200" cap="none" spc="0" normalizeH="0" baseline="0" noProof="0" dirty="0">
              <a:ln>
                <a:noFill/>
              </a:ln>
              <a:solidFill>
                <a:srgbClr val="FF0000"/>
              </a:solidFill>
              <a:effectLst/>
              <a:uLnTx/>
              <a:uFillTx/>
              <a:latin typeface="Calibri" panose="020F0502020204030204"/>
              <a:ea typeface="ＭＳ Ｐゴシック" charset="0"/>
            </a:endParaRPr>
          </a:p>
        </p:txBody>
      </p:sp>
      <p:pic>
        <p:nvPicPr>
          <p:cNvPr id="6" name="Afbeelding 5">
            <a:extLst>
              <a:ext uri="{FF2B5EF4-FFF2-40B4-BE49-F238E27FC236}">
                <a16:creationId xmlns:a16="http://schemas.microsoft.com/office/drawing/2014/main" id="{0493AB0D-22BD-6C54-C46E-B8799708AA6B}"/>
              </a:ext>
            </a:extLst>
          </p:cNvPr>
          <p:cNvPicPr>
            <a:picLocks noChangeAspect="1"/>
          </p:cNvPicPr>
          <p:nvPr/>
        </p:nvPicPr>
        <p:blipFill rotWithShape="1">
          <a:blip r:embed="rId3"/>
          <a:srcRect r="18914"/>
          <a:stretch/>
        </p:blipFill>
        <p:spPr>
          <a:xfrm>
            <a:off x="0" y="1779252"/>
            <a:ext cx="7021689" cy="2546591"/>
          </a:xfrm>
          <a:prstGeom prst="rect">
            <a:avLst/>
          </a:prstGeom>
        </p:spPr>
      </p:pic>
      <p:sp>
        <p:nvSpPr>
          <p:cNvPr id="11" name="Explosie 2 5">
            <a:extLst>
              <a:ext uri="{FF2B5EF4-FFF2-40B4-BE49-F238E27FC236}">
                <a16:creationId xmlns:a16="http://schemas.microsoft.com/office/drawing/2014/main" id="{9BF4011B-1B4C-2316-3DDB-E20F8DC98435}"/>
              </a:ext>
            </a:extLst>
          </p:cNvPr>
          <p:cNvSpPr/>
          <p:nvPr/>
        </p:nvSpPr>
        <p:spPr>
          <a:xfrm rot="10168374" flipH="1" flipV="1">
            <a:off x="6994144" y="1897655"/>
            <a:ext cx="1431989" cy="1214058"/>
          </a:xfrm>
          <a:prstGeom prst="irregularSeal2">
            <a:avLst/>
          </a:prstGeom>
          <a:solidFill>
            <a:schemeClr val="accent4"/>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3" name="Tijdelijke aanduiding voor voettekst 4">
            <a:extLst>
              <a:ext uri="{FF2B5EF4-FFF2-40B4-BE49-F238E27FC236}">
                <a16:creationId xmlns:a16="http://schemas.microsoft.com/office/drawing/2014/main" id="{011BE45F-4400-4412-AF4B-F88838895534}"/>
              </a:ext>
            </a:extLst>
          </p:cNvPr>
          <p:cNvSpPr txBox="1">
            <a:spLocks/>
          </p:cNvSpPr>
          <p:nvPr/>
        </p:nvSpPr>
        <p:spPr>
          <a:xfrm>
            <a:off x="0" y="6366594"/>
            <a:ext cx="8212493" cy="39820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kumimoji="0" lang="nl-NL"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Bron: </a:t>
            </a:r>
            <a:r>
              <a:rPr kumimoji="0" lang="nl-NL"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hlinkClick r:id="rId4"/>
              </a:rPr>
              <a:t>https://pubmed.ncbi.nlm.nih.gov/20863953/</a:t>
            </a:r>
            <a:r>
              <a:rPr kumimoji="0" lang="nl-NL"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en </a:t>
            </a:r>
            <a:r>
              <a:rPr kumimoji="0" lang="nl-NL" sz="14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rPr>
              <a:t>https://richtlijnen.nhg.org/standaarden/diabetes-mellitus-type-2#volledige-tekst-etiologie-en-pathofysiologie</a:t>
            </a:r>
            <a:endParaRPr kumimoji="0" lang="nl-NL" sz="1100" b="0" i="0" u="none" strike="noStrike" kern="1200" cap="none" spc="0" normalizeH="0" baseline="0" noProof="0" dirty="0">
              <a:ln>
                <a:noFill/>
              </a:ln>
              <a:solidFill>
                <a:prstClr val="black"/>
              </a:solidFill>
              <a:effectLst/>
              <a:uLnTx/>
              <a:uFillTx/>
              <a:latin typeface="Candara"/>
              <a:ea typeface="+mn-ea"/>
              <a:cs typeface="+mn-cs"/>
            </a:endParaRPr>
          </a:p>
        </p:txBody>
      </p:sp>
      <p:sp>
        <p:nvSpPr>
          <p:cNvPr id="7" name="Titel 1">
            <a:extLst>
              <a:ext uri="{FF2B5EF4-FFF2-40B4-BE49-F238E27FC236}">
                <a16:creationId xmlns:a16="http://schemas.microsoft.com/office/drawing/2014/main" id="{B4715C5F-F455-1759-0F72-9462647A4100}"/>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Indicatoren Metabool Syndroom</a:t>
            </a:r>
          </a:p>
        </p:txBody>
      </p:sp>
      <p:sp>
        <p:nvSpPr>
          <p:cNvPr id="8" name="Rechthoek 7">
            <a:extLst>
              <a:ext uri="{FF2B5EF4-FFF2-40B4-BE49-F238E27FC236}">
                <a16:creationId xmlns:a16="http://schemas.microsoft.com/office/drawing/2014/main" id="{21DDF507-3290-8575-09AC-89A9E683238F}"/>
              </a:ext>
            </a:extLst>
          </p:cNvPr>
          <p:cNvSpPr/>
          <p:nvPr/>
        </p:nvSpPr>
        <p:spPr>
          <a:xfrm>
            <a:off x="1925957" y="4707531"/>
            <a:ext cx="1583495"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Dyslipidemie</a:t>
            </a:r>
            <a:endParaRPr lang="nl-NL" dirty="0"/>
          </a:p>
        </p:txBody>
      </p:sp>
      <p:sp>
        <p:nvSpPr>
          <p:cNvPr id="9" name="Rechthoek 8">
            <a:extLst>
              <a:ext uri="{FF2B5EF4-FFF2-40B4-BE49-F238E27FC236}">
                <a16:creationId xmlns:a16="http://schemas.microsoft.com/office/drawing/2014/main" id="{5E71DD78-E898-D327-4A75-7FBD4F50853C}"/>
              </a:ext>
            </a:extLst>
          </p:cNvPr>
          <p:cNvSpPr/>
          <p:nvPr/>
        </p:nvSpPr>
        <p:spPr>
          <a:xfrm>
            <a:off x="3656204" y="4707530"/>
            <a:ext cx="1583495"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Hypertensie</a:t>
            </a:r>
          </a:p>
        </p:txBody>
      </p:sp>
      <p:sp>
        <p:nvSpPr>
          <p:cNvPr id="12" name="Rechthoek 11">
            <a:extLst>
              <a:ext uri="{FF2B5EF4-FFF2-40B4-BE49-F238E27FC236}">
                <a16:creationId xmlns:a16="http://schemas.microsoft.com/office/drawing/2014/main" id="{32070EA9-2E89-4732-3FA4-50838F6F1C8D}"/>
              </a:ext>
            </a:extLst>
          </p:cNvPr>
          <p:cNvSpPr/>
          <p:nvPr/>
        </p:nvSpPr>
        <p:spPr>
          <a:xfrm>
            <a:off x="5397740" y="4712889"/>
            <a:ext cx="1583495"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Hyperglykemie</a:t>
            </a:r>
          </a:p>
        </p:txBody>
      </p:sp>
      <p:sp>
        <p:nvSpPr>
          <p:cNvPr id="15" name="Rechthoek 14">
            <a:extLst>
              <a:ext uri="{FF2B5EF4-FFF2-40B4-BE49-F238E27FC236}">
                <a16:creationId xmlns:a16="http://schemas.microsoft.com/office/drawing/2014/main" id="{3BB5FED7-1298-14B3-96B4-CE78F6E91841}"/>
              </a:ext>
            </a:extLst>
          </p:cNvPr>
          <p:cNvSpPr/>
          <p:nvPr/>
        </p:nvSpPr>
        <p:spPr>
          <a:xfrm>
            <a:off x="138926" y="4710209"/>
            <a:ext cx="1583495" cy="560171"/>
          </a:xfrm>
          <a:prstGeom prst="rect">
            <a:avLst/>
          </a:prstGeom>
          <a:solidFill>
            <a:srgbClr val="FFA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Visceraal vetopslag</a:t>
            </a:r>
          </a:p>
        </p:txBody>
      </p:sp>
    </p:spTree>
    <p:extLst>
      <p:ext uri="{BB962C8B-B14F-4D97-AF65-F5344CB8AC3E}">
        <p14:creationId xmlns:p14="http://schemas.microsoft.com/office/powerpoint/2010/main" val="1697053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jdelijke aanduiding voor inhoud 2">
            <a:extLst>
              <a:ext uri="{FF2B5EF4-FFF2-40B4-BE49-F238E27FC236}">
                <a16:creationId xmlns:a16="http://schemas.microsoft.com/office/drawing/2014/main" id="{8B7A7A21-1121-05B2-487C-DF7AFA70B35C}"/>
              </a:ext>
            </a:extLst>
          </p:cNvPr>
          <p:cNvSpPr>
            <a:spLocks noGrp="1" noChangeArrowheads="1"/>
          </p:cNvSpPr>
          <p:nvPr>
            <p:ph idx="1"/>
          </p:nvPr>
        </p:nvSpPr>
        <p:spPr>
          <a:xfrm>
            <a:off x="502936" y="1128889"/>
            <a:ext cx="11313019" cy="5080000"/>
          </a:xfrm>
        </p:spPr>
        <p:txBody>
          <a:bodyPr>
            <a:normAutofit lnSpcReduction="10000"/>
          </a:bodyPr>
          <a:lstStyle/>
          <a:p>
            <a:pPr eaLnBrk="1" hangingPunct="1"/>
            <a:endParaRPr lang="nl-NL" altLang="nl-NL" sz="1600" dirty="0"/>
          </a:p>
          <a:p>
            <a:pPr eaLnBrk="1" hangingPunct="1"/>
            <a:r>
              <a:rPr lang="nl-NL" altLang="nl-NL" dirty="0"/>
              <a:t>Waarom zouden we iets aan leefstijl en preventie doen? </a:t>
            </a:r>
            <a:r>
              <a:rPr lang="nl-NL" altLang="nl-NL" b="1" i="1" u="sng" dirty="0"/>
              <a:t>DE ‘WHY’!</a:t>
            </a:r>
          </a:p>
          <a:p>
            <a:pPr lvl="1"/>
            <a:r>
              <a:rPr lang="nl-NL" altLang="nl-NL" dirty="0"/>
              <a:t>Een start maken met leefstijl structureel op de agenda te zetten</a:t>
            </a:r>
          </a:p>
          <a:p>
            <a:pPr lvl="1"/>
            <a:endParaRPr lang="nl-NL" altLang="nl-NL" dirty="0"/>
          </a:p>
          <a:p>
            <a:pPr eaLnBrk="1" hangingPunct="1"/>
            <a:r>
              <a:rPr lang="nl-NL" altLang="nl-NL" dirty="0"/>
              <a:t>Elkaar informeren en bevragen: </a:t>
            </a:r>
          </a:p>
          <a:p>
            <a:pPr lvl="1"/>
            <a:r>
              <a:rPr lang="nl-NL" altLang="nl-NL" dirty="0"/>
              <a:t>Wat doen de verschillende huisartspraktijken (huisarts/POH) met leefstijl?</a:t>
            </a:r>
          </a:p>
          <a:p>
            <a:pPr lvl="1"/>
            <a:r>
              <a:rPr lang="nl-NL" altLang="nl-NL" dirty="0"/>
              <a:t>Wat doen de (leefstijl)apothekers op dit gebied?</a:t>
            </a:r>
          </a:p>
          <a:p>
            <a:pPr marL="457200" lvl="1" indent="0">
              <a:buNone/>
            </a:pPr>
            <a:endParaRPr lang="nl-NL" altLang="nl-NL" dirty="0"/>
          </a:p>
          <a:p>
            <a:pPr eaLnBrk="1" hangingPunct="1"/>
            <a:r>
              <a:rPr lang="nl-NL" altLang="nl-NL" dirty="0"/>
              <a:t>Kunnen we in kaart brengen welke leefstijl-gerelateerde initiatieven er zijn in de wijk / regio? </a:t>
            </a:r>
          </a:p>
          <a:p>
            <a:pPr eaLnBrk="1" hangingPunct="1"/>
            <a:endParaRPr lang="nl-NL" altLang="nl-NL" dirty="0"/>
          </a:p>
          <a:p>
            <a:pPr eaLnBrk="1" hangingPunct="1"/>
            <a:r>
              <a:rPr lang="nl-NL" altLang="nl-NL" dirty="0"/>
              <a:t>Afspraken vastleggen</a:t>
            </a:r>
          </a:p>
        </p:txBody>
      </p:sp>
      <p:sp>
        <p:nvSpPr>
          <p:cNvPr id="2" name="Titel 1">
            <a:extLst>
              <a:ext uri="{FF2B5EF4-FFF2-40B4-BE49-F238E27FC236}">
                <a16:creationId xmlns:a16="http://schemas.microsoft.com/office/drawing/2014/main" id="{46D9026E-9706-BE9C-35D2-66793790E1CF}"/>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Doel van dit FTO</a:t>
            </a:r>
          </a:p>
        </p:txBody>
      </p:sp>
    </p:spTree>
    <p:extLst>
      <p:ext uri="{BB962C8B-B14F-4D97-AF65-F5344CB8AC3E}">
        <p14:creationId xmlns:p14="http://schemas.microsoft.com/office/powerpoint/2010/main" val="1496141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Verbindingslijn: gekromd 60">
            <a:extLst>
              <a:ext uri="{FF2B5EF4-FFF2-40B4-BE49-F238E27FC236}">
                <a16:creationId xmlns:a16="http://schemas.microsoft.com/office/drawing/2014/main" id="{E03335A8-9A80-44C9-927B-FA006D267D24}"/>
              </a:ext>
            </a:extLst>
          </p:cNvPr>
          <p:cNvCxnSpPr>
            <a:cxnSpLocks/>
            <a:endCxn id="53" idx="0"/>
          </p:cNvCxnSpPr>
          <p:nvPr/>
        </p:nvCxnSpPr>
        <p:spPr>
          <a:xfrm>
            <a:off x="5907165" y="3998073"/>
            <a:ext cx="3995085" cy="1163021"/>
          </a:xfrm>
          <a:prstGeom prst="curved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Verbindingslijn: gekromd 58">
            <a:extLst>
              <a:ext uri="{FF2B5EF4-FFF2-40B4-BE49-F238E27FC236}">
                <a16:creationId xmlns:a16="http://schemas.microsoft.com/office/drawing/2014/main" id="{D16293C6-53EB-4D04-BA57-F8703477F2F4}"/>
              </a:ext>
            </a:extLst>
          </p:cNvPr>
          <p:cNvCxnSpPr>
            <a:cxnSpLocks/>
            <a:endCxn id="52" idx="0"/>
          </p:cNvCxnSpPr>
          <p:nvPr/>
        </p:nvCxnSpPr>
        <p:spPr>
          <a:xfrm>
            <a:off x="5785347" y="4173333"/>
            <a:ext cx="2097650" cy="987761"/>
          </a:xfrm>
          <a:prstGeom prst="curved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Verbindingslijn: gekromd 62">
            <a:extLst>
              <a:ext uri="{FF2B5EF4-FFF2-40B4-BE49-F238E27FC236}">
                <a16:creationId xmlns:a16="http://schemas.microsoft.com/office/drawing/2014/main" id="{90417ECA-2570-4C53-A5BB-67BD4EE60C30}"/>
              </a:ext>
            </a:extLst>
          </p:cNvPr>
          <p:cNvCxnSpPr>
            <a:cxnSpLocks/>
          </p:cNvCxnSpPr>
          <p:nvPr/>
        </p:nvCxnSpPr>
        <p:spPr>
          <a:xfrm>
            <a:off x="5495333" y="4170738"/>
            <a:ext cx="524688" cy="1014494"/>
          </a:xfrm>
          <a:prstGeom prst="curved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al 15">
            <a:extLst>
              <a:ext uri="{FF2B5EF4-FFF2-40B4-BE49-F238E27FC236}">
                <a16:creationId xmlns:a16="http://schemas.microsoft.com/office/drawing/2014/main" id="{A0634509-2896-46D2-AB64-C3E628E54569}"/>
              </a:ext>
            </a:extLst>
          </p:cNvPr>
          <p:cNvSpPr/>
          <p:nvPr/>
        </p:nvSpPr>
        <p:spPr>
          <a:xfrm rot="21332231">
            <a:off x="4070975" y="2399370"/>
            <a:ext cx="1356013" cy="266450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9FB2944A-677B-49E1-A48A-3DF1821C567A}"/>
              </a:ext>
            </a:extLst>
          </p:cNvPr>
          <p:cNvSpPr/>
          <p:nvPr/>
        </p:nvSpPr>
        <p:spPr>
          <a:xfrm rot="2171441">
            <a:off x="4915419" y="2533656"/>
            <a:ext cx="1005892" cy="2677613"/>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7DFDB554-AFC0-4002-983C-E0157FE2C4DB}"/>
              </a:ext>
            </a:extLst>
          </p:cNvPr>
          <p:cNvSpPr/>
          <p:nvPr/>
        </p:nvSpPr>
        <p:spPr>
          <a:xfrm>
            <a:off x="2192893" y="2534767"/>
            <a:ext cx="1473159" cy="7397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Roken</a:t>
            </a:r>
          </a:p>
        </p:txBody>
      </p:sp>
      <p:sp>
        <p:nvSpPr>
          <p:cNvPr id="11" name="Ovaal 10">
            <a:extLst>
              <a:ext uri="{FF2B5EF4-FFF2-40B4-BE49-F238E27FC236}">
                <a16:creationId xmlns:a16="http://schemas.microsoft.com/office/drawing/2014/main" id="{326E9630-C5A1-40EC-AB9D-BFD323D2DA66}"/>
              </a:ext>
            </a:extLst>
          </p:cNvPr>
          <p:cNvSpPr/>
          <p:nvPr/>
        </p:nvSpPr>
        <p:spPr>
          <a:xfrm>
            <a:off x="2142454" y="3359984"/>
            <a:ext cx="1709852" cy="8586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Disbalans omega 3:6</a:t>
            </a:r>
          </a:p>
        </p:txBody>
      </p:sp>
      <p:sp>
        <p:nvSpPr>
          <p:cNvPr id="15" name="Ovaal 14">
            <a:extLst>
              <a:ext uri="{FF2B5EF4-FFF2-40B4-BE49-F238E27FC236}">
                <a16:creationId xmlns:a16="http://schemas.microsoft.com/office/drawing/2014/main" id="{4E556073-F2C4-4EC4-8CD1-A245FABB9594}"/>
              </a:ext>
            </a:extLst>
          </p:cNvPr>
          <p:cNvSpPr/>
          <p:nvPr/>
        </p:nvSpPr>
        <p:spPr>
          <a:xfrm>
            <a:off x="4296271" y="1733916"/>
            <a:ext cx="2606040" cy="18995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19" name="Rechte verbindingslijn met pijl 18">
            <a:extLst>
              <a:ext uri="{FF2B5EF4-FFF2-40B4-BE49-F238E27FC236}">
                <a16:creationId xmlns:a16="http://schemas.microsoft.com/office/drawing/2014/main" id="{93AD5302-50F1-43BC-9785-7471F9992EB6}"/>
              </a:ext>
            </a:extLst>
          </p:cNvPr>
          <p:cNvCxnSpPr>
            <a:cxnSpLocks/>
            <a:stCxn id="11" idx="6"/>
            <a:endCxn id="16" idx="2"/>
          </p:cNvCxnSpPr>
          <p:nvPr/>
        </p:nvCxnSpPr>
        <p:spPr>
          <a:xfrm flipV="1">
            <a:off x="3852306" y="3784378"/>
            <a:ext cx="220725" cy="49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759F6D82-A019-4CD4-AAE5-05096E62B271}"/>
              </a:ext>
            </a:extLst>
          </p:cNvPr>
          <p:cNvCxnSpPr>
            <a:cxnSpLocks/>
          </p:cNvCxnSpPr>
          <p:nvPr/>
        </p:nvCxnSpPr>
        <p:spPr>
          <a:xfrm>
            <a:off x="3160812" y="2729817"/>
            <a:ext cx="1002999" cy="24925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ED6BE314-83F2-416D-BFA9-D2639CEC7413}"/>
              </a:ext>
            </a:extLst>
          </p:cNvPr>
          <p:cNvCxnSpPr>
            <a:cxnSpLocks/>
          </p:cNvCxnSpPr>
          <p:nvPr/>
        </p:nvCxnSpPr>
        <p:spPr>
          <a:xfrm>
            <a:off x="4794605" y="1124514"/>
            <a:ext cx="305272" cy="6738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B1F8B801-3BB5-4E8D-9151-EC406424EE23}"/>
              </a:ext>
            </a:extLst>
          </p:cNvPr>
          <p:cNvCxnSpPr>
            <a:cxnSpLocks/>
            <a:stCxn id="62" idx="3"/>
          </p:cNvCxnSpPr>
          <p:nvPr/>
        </p:nvCxnSpPr>
        <p:spPr>
          <a:xfrm flipH="1">
            <a:off x="6632484" y="1379441"/>
            <a:ext cx="825131" cy="7093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6C5E6014-71B2-45FD-9667-E92A69B86E2E}"/>
              </a:ext>
            </a:extLst>
          </p:cNvPr>
          <p:cNvCxnSpPr>
            <a:cxnSpLocks/>
          </p:cNvCxnSpPr>
          <p:nvPr/>
        </p:nvCxnSpPr>
        <p:spPr>
          <a:xfrm flipH="1">
            <a:off x="6882140" y="1922828"/>
            <a:ext cx="719796" cy="4748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FFA82FC8-7EBC-436C-91E7-D0FB6E8EE919}"/>
              </a:ext>
            </a:extLst>
          </p:cNvPr>
          <p:cNvCxnSpPr>
            <a:cxnSpLocks/>
          </p:cNvCxnSpPr>
          <p:nvPr/>
        </p:nvCxnSpPr>
        <p:spPr>
          <a:xfrm flipH="1">
            <a:off x="6882140" y="2438739"/>
            <a:ext cx="1439591" cy="3408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30745778-86CB-409E-974F-5D06C82F19C4}"/>
              </a:ext>
            </a:extLst>
          </p:cNvPr>
          <p:cNvCxnSpPr>
            <a:cxnSpLocks/>
            <a:endCxn id="15" idx="5"/>
          </p:cNvCxnSpPr>
          <p:nvPr/>
        </p:nvCxnSpPr>
        <p:spPr>
          <a:xfrm flipH="1" flipV="1">
            <a:off x="6520665" y="3355312"/>
            <a:ext cx="1438770" cy="6690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Rechthoek: afgeronde hoeken 33">
            <a:extLst>
              <a:ext uri="{FF2B5EF4-FFF2-40B4-BE49-F238E27FC236}">
                <a16:creationId xmlns:a16="http://schemas.microsoft.com/office/drawing/2014/main" id="{7042C6D3-134F-4A6B-9DBB-64DFDCF2AC84}"/>
              </a:ext>
            </a:extLst>
          </p:cNvPr>
          <p:cNvSpPr/>
          <p:nvPr/>
        </p:nvSpPr>
        <p:spPr>
          <a:xfrm>
            <a:off x="4493821" y="2385853"/>
            <a:ext cx="2187587" cy="54334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i="1" dirty="0"/>
              <a:t>Hyperinsulinemie</a:t>
            </a:r>
          </a:p>
          <a:p>
            <a:pPr algn="ctr"/>
            <a:r>
              <a:rPr lang="nl-NL" sz="1600" b="1" i="1" dirty="0"/>
              <a:t>Insulineresistentie</a:t>
            </a:r>
          </a:p>
        </p:txBody>
      </p:sp>
      <p:sp>
        <p:nvSpPr>
          <p:cNvPr id="37" name="Pijl: gekromd links 36">
            <a:extLst>
              <a:ext uri="{FF2B5EF4-FFF2-40B4-BE49-F238E27FC236}">
                <a16:creationId xmlns:a16="http://schemas.microsoft.com/office/drawing/2014/main" id="{8601651B-933B-4A4D-96C0-939A2F592FF8}"/>
              </a:ext>
            </a:extLst>
          </p:cNvPr>
          <p:cNvSpPr/>
          <p:nvPr/>
        </p:nvSpPr>
        <p:spPr>
          <a:xfrm>
            <a:off x="6384228" y="2509212"/>
            <a:ext cx="230693" cy="388620"/>
          </a:xfrm>
          <a:prstGeom prst="curved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38" name="Pijl: gekromd links 37">
            <a:extLst>
              <a:ext uri="{FF2B5EF4-FFF2-40B4-BE49-F238E27FC236}">
                <a16:creationId xmlns:a16="http://schemas.microsoft.com/office/drawing/2014/main" id="{19A9A9CE-A005-41D0-B912-E8FC6107C40A}"/>
              </a:ext>
            </a:extLst>
          </p:cNvPr>
          <p:cNvSpPr/>
          <p:nvPr/>
        </p:nvSpPr>
        <p:spPr>
          <a:xfrm rot="11105436">
            <a:off x="4577864" y="2463214"/>
            <a:ext cx="230693" cy="388620"/>
          </a:xfrm>
          <a:prstGeom prst="curved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39" name="Ovaal 38">
            <a:extLst>
              <a:ext uri="{FF2B5EF4-FFF2-40B4-BE49-F238E27FC236}">
                <a16:creationId xmlns:a16="http://schemas.microsoft.com/office/drawing/2014/main" id="{9933F189-2AD8-4A9E-870C-5BB246D8FA44}"/>
              </a:ext>
            </a:extLst>
          </p:cNvPr>
          <p:cNvSpPr/>
          <p:nvPr/>
        </p:nvSpPr>
        <p:spPr>
          <a:xfrm>
            <a:off x="4352202" y="3510028"/>
            <a:ext cx="1324536" cy="746760"/>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ysClr val="windowText" lastClr="000000"/>
                </a:solidFill>
              </a:rPr>
              <a:t>Lever vervetting</a:t>
            </a:r>
          </a:p>
        </p:txBody>
      </p:sp>
      <p:cxnSp>
        <p:nvCxnSpPr>
          <p:cNvPr id="22" name="Rechte verbindingslijn met pijl 21">
            <a:extLst>
              <a:ext uri="{FF2B5EF4-FFF2-40B4-BE49-F238E27FC236}">
                <a16:creationId xmlns:a16="http://schemas.microsoft.com/office/drawing/2014/main" id="{98675E0A-A228-4B76-A7BF-B58C89352E0D}"/>
              </a:ext>
            </a:extLst>
          </p:cNvPr>
          <p:cNvCxnSpPr>
            <a:cxnSpLocks/>
          </p:cNvCxnSpPr>
          <p:nvPr/>
        </p:nvCxnSpPr>
        <p:spPr>
          <a:xfrm>
            <a:off x="3447608" y="1867858"/>
            <a:ext cx="922427" cy="5295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Ovaal 3">
            <a:extLst>
              <a:ext uri="{FF2B5EF4-FFF2-40B4-BE49-F238E27FC236}">
                <a16:creationId xmlns:a16="http://schemas.microsoft.com/office/drawing/2014/main" id="{83C2F084-CF2F-405F-AAA0-D2586AA19DCD}"/>
              </a:ext>
            </a:extLst>
          </p:cNvPr>
          <p:cNvSpPr/>
          <p:nvPr/>
        </p:nvSpPr>
        <p:spPr>
          <a:xfrm>
            <a:off x="2338927" y="1759608"/>
            <a:ext cx="1572322" cy="7174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Te weinig vitamine D</a:t>
            </a:r>
          </a:p>
        </p:txBody>
      </p:sp>
      <p:sp>
        <p:nvSpPr>
          <p:cNvPr id="5" name="Ovaal 4">
            <a:extLst>
              <a:ext uri="{FF2B5EF4-FFF2-40B4-BE49-F238E27FC236}">
                <a16:creationId xmlns:a16="http://schemas.microsoft.com/office/drawing/2014/main" id="{E187601D-F51D-466A-AF3B-68B348218484}"/>
              </a:ext>
            </a:extLst>
          </p:cNvPr>
          <p:cNvSpPr/>
          <p:nvPr/>
        </p:nvSpPr>
        <p:spPr>
          <a:xfrm>
            <a:off x="3549949" y="451228"/>
            <a:ext cx="1843667" cy="6913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Overmaat </a:t>
            </a:r>
            <a:r>
              <a:rPr lang="nl-NL" sz="1400" dirty="0" err="1"/>
              <a:t>geraff</a:t>
            </a:r>
            <a:r>
              <a:rPr lang="nl-NL" sz="1400" dirty="0"/>
              <a:t>. suiker en zetmeel</a:t>
            </a:r>
          </a:p>
        </p:txBody>
      </p:sp>
      <p:sp>
        <p:nvSpPr>
          <p:cNvPr id="7" name="Ovaal 6">
            <a:extLst>
              <a:ext uri="{FF2B5EF4-FFF2-40B4-BE49-F238E27FC236}">
                <a16:creationId xmlns:a16="http://schemas.microsoft.com/office/drawing/2014/main" id="{CFBAB847-9D73-40DF-9D93-442550D2FEC7}"/>
              </a:ext>
            </a:extLst>
          </p:cNvPr>
          <p:cNvSpPr/>
          <p:nvPr/>
        </p:nvSpPr>
        <p:spPr>
          <a:xfrm>
            <a:off x="5384251" y="168087"/>
            <a:ext cx="2314950" cy="924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Medicatie (bijv. exogeen insuline, SU, </a:t>
            </a:r>
            <a:r>
              <a:rPr lang="nl-NL" sz="1600" dirty="0" err="1"/>
              <a:t>ccs</a:t>
            </a:r>
            <a:r>
              <a:rPr lang="nl-NL" sz="1600" dirty="0"/>
              <a:t>)</a:t>
            </a:r>
          </a:p>
        </p:txBody>
      </p:sp>
      <p:sp>
        <p:nvSpPr>
          <p:cNvPr id="8" name="Ovaal 7">
            <a:extLst>
              <a:ext uri="{FF2B5EF4-FFF2-40B4-BE49-F238E27FC236}">
                <a16:creationId xmlns:a16="http://schemas.microsoft.com/office/drawing/2014/main" id="{835C02E2-D1BA-4783-9E19-9DB7A3C57094}"/>
              </a:ext>
            </a:extLst>
          </p:cNvPr>
          <p:cNvSpPr/>
          <p:nvPr/>
        </p:nvSpPr>
        <p:spPr>
          <a:xfrm>
            <a:off x="7526561" y="1522403"/>
            <a:ext cx="1709852" cy="5582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Epi-genetica</a:t>
            </a:r>
          </a:p>
        </p:txBody>
      </p:sp>
      <p:sp>
        <p:nvSpPr>
          <p:cNvPr id="9" name="Ovaal 8">
            <a:extLst>
              <a:ext uri="{FF2B5EF4-FFF2-40B4-BE49-F238E27FC236}">
                <a16:creationId xmlns:a16="http://schemas.microsoft.com/office/drawing/2014/main" id="{4EE79C05-13D9-4C18-B201-81D8C2BF015D}"/>
              </a:ext>
            </a:extLst>
          </p:cNvPr>
          <p:cNvSpPr/>
          <p:nvPr/>
        </p:nvSpPr>
        <p:spPr>
          <a:xfrm>
            <a:off x="7484883" y="2251286"/>
            <a:ext cx="1914931" cy="6330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Tekort slaap en beweging</a:t>
            </a:r>
          </a:p>
        </p:txBody>
      </p:sp>
      <p:sp>
        <p:nvSpPr>
          <p:cNvPr id="10" name="Ovaal 9">
            <a:extLst>
              <a:ext uri="{FF2B5EF4-FFF2-40B4-BE49-F238E27FC236}">
                <a16:creationId xmlns:a16="http://schemas.microsoft.com/office/drawing/2014/main" id="{3EA0D788-5DB1-450B-8EE7-8083ACF8ECD7}"/>
              </a:ext>
            </a:extLst>
          </p:cNvPr>
          <p:cNvSpPr/>
          <p:nvPr/>
        </p:nvSpPr>
        <p:spPr>
          <a:xfrm>
            <a:off x="7322089" y="3556262"/>
            <a:ext cx="1709852" cy="5775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Teveel stress</a:t>
            </a:r>
          </a:p>
        </p:txBody>
      </p:sp>
      <p:sp>
        <p:nvSpPr>
          <p:cNvPr id="42" name="Rechthoek: afgeronde hoeken 41">
            <a:extLst>
              <a:ext uri="{FF2B5EF4-FFF2-40B4-BE49-F238E27FC236}">
                <a16:creationId xmlns:a16="http://schemas.microsoft.com/office/drawing/2014/main" id="{03F3125A-774C-4D37-B43B-2B1263893161}"/>
              </a:ext>
            </a:extLst>
          </p:cNvPr>
          <p:cNvSpPr/>
          <p:nvPr/>
        </p:nvSpPr>
        <p:spPr>
          <a:xfrm>
            <a:off x="2094379" y="6022233"/>
            <a:ext cx="2506597" cy="452880"/>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Visceraal-ectopisch vetopslag</a:t>
            </a:r>
          </a:p>
        </p:txBody>
      </p:sp>
      <p:cxnSp>
        <p:nvCxnSpPr>
          <p:cNvPr id="44" name="Rechte verbindingslijn met pijl 43">
            <a:extLst>
              <a:ext uri="{FF2B5EF4-FFF2-40B4-BE49-F238E27FC236}">
                <a16:creationId xmlns:a16="http://schemas.microsoft.com/office/drawing/2014/main" id="{AF68D7CD-F8A4-43E4-87FA-BFEA5C789A85}"/>
              </a:ext>
            </a:extLst>
          </p:cNvPr>
          <p:cNvCxnSpPr>
            <a:cxnSpLocks/>
          </p:cNvCxnSpPr>
          <p:nvPr/>
        </p:nvCxnSpPr>
        <p:spPr>
          <a:xfrm flipV="1">
            <a:off x="4029898" y="4285437"/>
            <a:ext cx="657635" cy="1632463"/>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47" name="Rechte verbindingslijn met pijl 46">
            <a:extLst>
              <a:ext uri="{FF2B5EF4-FFF2-40B4-BE49-F238E27FC236}">
                <a16:creationId xmlns:a16="http://schemas.microsoft.com/office/drawing/2014/main" id="{D2623DC8-7371-434C-94EF-8F8A478AC8F2}"/>
              </a:ext>
            </a:extLst>
          </p:cNvPr>
          <p:cNvCxnSpPr>
            <a:cxnSpLocks/>
          </p:cNvCxnSpPr>
          <p:nvPr/>
        </p:nvCxnSpPr>
        <p:spPr>
          <a:xfrm flipH="1">
            <a:off x="4163812" y="4367011"/>
            <a:ext cx="657635" cy="1579538"/>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51" name="Rechthoek 50">
            <a:extLst>
              <a:ext uri="{FF2B5EF4-FFF2-40B4-BE49-F238E27FC236}">
                <a16:creationId xmlns:a16="http://schemas.microsoft.com/office/drawing/2014/main" id="{ECDFE943-3C4A-4FC0-898A-1FC57585ABCA}"/>
              </a:ext>
            </a:extLst>
          </p:cNvPr>
          <p:cNvSpPr/>
          <p:nvPr/>
        </p:nvSpPr>
        <p:spPr>
          <a:xfrm>
            <a:off x="4934839" y="5161094"/>
            <a:ext cx="1854014"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Dyslipidemie</a:t>
            </a:r>
            <a:endParaRPr lang="nl-NL" dirty="0"/>
          </a:p>
        </p:txBody>
      </p:sp>
      <p:sp>
        <p:nvSpPr>
          <p:cNvPr id="52" name="Rechthoek 51">
            <a:extLst>
              <a:ext uri="{FF2B5EF4-FFF2-40B4-BE49-F238E27FC236}">
                <a16:creationId xmlns:a16="http://schemas.microsoft.com/office/drawing/2014/main" id="{DDCCABAF-CEA2-4392-B130-13F3174B1C59}"/>
              </a:ext>
            </a:extLst>
          </p:cNvPr>
          <p:cNvSpPr/>
          <p:nvPr/>
        </p:nvSpPr>
        <p:spPr>
          <a:xfrm>
            <a:off x="6955990" y="5161094"/>
            <a:ext cx="1854014"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Hypertensie</a:t>
            </a:r>
          </a:p>
        </p:txBody>
      </p:sp>
      <p:sp>
        <p:nvSpPr>
          <p:cNvPr id="53" name="Rechthoek 52">
            <a:extLst>
              <a:ext uri="{FF2B5EF4-FFF2-40B4-BE49-F238E27FC236}">
                <a16:creationId xmlns:a16="http://schemas.microsoft.com/office/drawing/2014/main" id="{0244E733-6759-4B4C-8FC8-8295B4400F4C}"/>
              </a:ext>
            </a:extLst>
          </p:cNvPr>
          <p:cNvSpPr/>
          <p:nvPr/>
        </p:nvSpPr>
        <p:spPr>
          <a:xfrm>
            <a:off x="8975243" y="5161094"/>
            <a:ext cx="1854014"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Hyperglykemie</a:t>
            </a:r>
          </a:p>
        </p:txBody>
      </p:sp>
      <p:sp>
        <p:nvSpPr>
          <p:cNvPr id="54" name="Rechthoek 53">
            <a:extLst>
              <a:ext uri="{FF2B5EF4-FFF2-40B4-BE49-F238E27FC236}">
                <a16:creationId xmlns:a16="http://schemas.microsoft.com/office/drawing/2014/main" id="{03E1393A-95D8-4E82-8146-CA07FB3F9CB1}"/>
              </a:ext>
            </a:extLst>
          </p:cNvPr>
          <p:cNvSpPr/>
          <p:nvPr/>
        </p:nvSpPr>
        <p:spPr>
          <a:xfrm>
            <a:off x="4935788" y="6030151"/>
            <a:ext cx="5894418" cy="416872"/>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Atherosclerose</a:t>
            </a:r>
          </a:p>
        </p:txBody>
      </p:sp>
      <p:cxnSp>
        <p:nvCxnSpPr>
          <p:cNvPr id="66" name="Rechte verbindingslijn met pijl 65">
            <a:extLst>
              <a:ext uri="{FF2B5EF4-FFF2-40B4-BE49-F238E27FC236}">
                <a16:creationId xmlns:a16="http://schemas.microsoft.com/office/drawing/2014/main" id="{DDC98B24-0B7D-4AF1-A663-B5E2385F1D9E}"/>
              </a:ext>
            </a:extLst>
          </p:cNvPr>
          <p:cNvCxnSpPr>
            <a:cxnSpLocks/>
          </p:cNvCxnSpPr>
          <p:nvPr/>
        </p:nvCxnSpPr>
        <p:spPr>
          <a:xfrm>
            <a:off x="6020970" y="5715429"/>
            <a:ext cx="0" cy="314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Rechte verbindingslijn met pijl 67">
            <a:extLst>
              <a:ext uri="{FF2B5EF4-FFF2-40B4-BE49-F238E27FC236}">
                <a16:creationId xmlns:a16="http://schemas.microsoft.com/office/drawing/2014/main" id="{568E4187-3BA2-4ED3-BAD5-9039BB3FA9EA}"/>
              </a:ext>
            </a:extLst>
          </p:cNvPr>
          <p:cNvCxnSpPr>
            <a:cxnSpLocks/>
          </p:cNvCxnSpPr>
          <p:nvPr/>
        </p:nvCxnSpPr>
        <p:spPr>
          <a:xfrm>
            <a:off x="7918577" y="5715429"/>
            <a:ext cx="0" cy="314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Rechte verbindingslijn met pijl 68">
            <a:extLst>
              <a:ext uri="{FF2B5EF4-FFF2-40B4-BE49-F238E27FC236}">
                <a16:creationId xmlns:a16="http://schemas.microsoft.com/office/drawing/2014/main" id="{D546D3A1-7369-41C8-A32B-CB99B3D6DDFB}"/>
              </a:ext>
            </a:extLst>
          </p:cNvPr>
          <p:cNvCxnSpPr>
            <a:cxnSpLocks/>
          </p:cNvCxnSpPr>
          <p:nvPr/>
        </p:nvCxnSpPr>
        <p:spPr>
          <a:xfrm>
            <a:off x="9926280" y="5715429"/>
            <a:ext cx="0" cy="314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Ovaal 39">
            <a:extLst>
              <a:ext uri="{FF2B5EF4-FFF2-40B4-BE49-F238E27FC236}">
                <a16:creationId xmlns:a16="http://schemas.microsoft.com/office/drawing/2014/main" id="{3461FFA9-D0C6-42ED-B77F-FDE903BDE30E}"/>
              </a:ext>
            </a:extLst>
          </p:cNvPr>
          <p:cNvSpPr/>
          <p:nvPr/>
        </p:nvSpPr>
        <p:spPr>
          <a:xfrm>
            <a:off x="2171592" y="4370685"/>
            <a:ext cx="1709852" cy="8586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Overmaat fructose</a:t>
            </a:r>
          </a:p>
        </p:txBody>
      </p:sp>
      <p:cxnSp>
        <p:nvCxnSpPr>
          <p:cNvPr id="41" name="Rechte verbindingslijn met pijl 40">
            <a:extLst>
              <a:ext uri="{FF2B5EF4-FFF2-40B4-BE49-F238E27FC236}">
                <a16:creationId xmlns:a16="http://schemas.microsoft.com/office/drawing/2014/main" id="{31BBA6CB-74BD-426E-8683-2A5E7AF30BE9}"/>
              </a:ext>
            </a:extLst>
          </p:cNvPr>
          <p:cNvCxnSpPr>
            <a:cxnSpLocks/>
          </p:cNvCxnSpPr>
          <p:nvPr/>
        </p:nvCxnSpPr>
        <p:spPr>
          <a:xfrm flipV="1">
            <a:off x="3687764" y="4291327"/>
            <a:ext cx="501077" cy="2412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6" name="Ovaal 45">
            <a:extLst>
              <a:ext uri="{FF2B5EF4-FFF2-40B4-BE49-F238E27FC236}">
                <a16:creationId xmlns:a16="http://schemas.microsoft.com/office/drawing/2014/main" id="{8B063EE4-F6A5-4689-9A33-D81EE53E3E90}"/>
              </a:ext>
            </a:extLst>
          </p:cNvPr>
          <p:cNvSpPr/>
          <p:nvPr/>
        </p:nvSpPr>
        <p:spPr>
          <a:xfrm>
            <a:off x="2492752" y="1047900"/>
            <a:ext cx="1709852" cy="691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Bestrijdingsmiddelen</a:t>
            </a:r>
          </a:p>
        </p:txBody>
      </p:sp>
      <p:cxnSp>
        <p:nvCxnSpPr>
          <p:cNvPr id="48" name="Rechte verbindingslijn met pijl 47">
            <a:extLst>
              <a:ext uri="{FF2B5EF4-FFF2-40B4-BE49-F238E27FC236}">
                <a16:creationId xmlns:a16="http://schemas.microsoft.com/office/drawing/2014/main" id="{FE42AD9D-1390-43C0-9482-1764057B26FC}"/>
              </a:ext>
            </a:extLst>
          </p:cNvPr>
          <p:cNvCxnSpPr>
            <a:cxnSpLocks/>
          </p:cNvCxnSpPr>
          <p:nvPr/>
        </p:nvCxnSpPr>
        <p:spPr>
          <a:xfrm>
            <a:off x="3989352" y="1556584"/>
            <a:ext cx="563236" cy="53221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a:extLst>
              <a:ext uri="{FF2B5EF4-FFF2-40B4-BE49-F238E27FC236}">
                <a16:creationId xmlns:a16="http://schemas.microsoft.com/office/drawing/2014/main" id="{7BFB77EB-67CC-42CC-B5F2-CC3D54139D67}"/>
              </a:ext>
            </a:extLst>
          </p:cNvPr>
          <p:cNvCxnSpPr>
            <a:cxnSpLocks/>
          </p:cNvCxnSpPr>
          <p:nvPr/>
        </p:nvCxnSpPr>
        <p:spPr>
          <a:xfrm flipH="1" flipV="1">
            <a:off x="6788853" y="3068455"/>
            <a:ext cx="1218275" cy="1789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5" name="Ovaal 54">
            <a:extLst>
              <a:ext uri="{FF2B5EF4-FFF2-40B4-BE49-F238E27FC236}">
                <a16:creationId xmlns:a16="http://schemas.microsoft.com/office/drawing/2014/main" id="{A6573764-52C1-4235-AF90-4A26504F588C}"/>
              </a:ext>
            </a:extLst>
          </p:cNvPr>
          <p:cNvSpPr/>
          <p:nvPr/>
        </p:nvSpPr>
        <p:spPr>
          <a:xfrm>
            <a:off x="7714775" y="2941350"/>
            <a:ext cx="1709852" cy="5775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Etniciteit</a:t>
            </a:r>
          </a:p>
        </p:txBody>
      </p:sp>
      <p:cxnSp>
        <p:nvCxnSpPr>
          <p:cNvPr id="60" name="Rechte verbindingslijn met pijl 59">
            <a:extLst>
              <a:ext uri="{FF2B5EF4-FFF2-40B4-BE49-F238E27FC236}">
                <a16:creationId xmlns:a16="http://schemas.microsoft.com/office/drawing/2014/main" id="{72DBA397-926D-438D-B98F-012932D8F604}"/>
              </a:ext>
            </a:extLst>
          </p:cNvPr>
          <p:cNvCxnSpPr>
            <a:cxnSpLocks/>
          </p:cNvCxnSpPr>
          <p:nvPr/>
        </p:nvCxnSpPr>
        <p:spPr>
          <a:xfrm flipH="1">
            <a:off x="5935980" y="1043967"/>
            <a:ext cx="364201" cy="7156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2" name="Ovaal 61">
            <a:extLst>
              <a:ext uri="{FF2B5EF4-FFF2-40B4-BE49-F238E27FC236}">
                <a16:creationId xmlns:a16="http://schemas.microsoft.com/office/drawing/2014/main" id="{D4E3984B-FEA2-4FB7-ABD2-5CF6CCE9694D}"/>
              </a:ext>
            </a:extLst>
          </p:cNvPr>
          <p:cNvSpPr/>
          <p:nvPr/>
        </p:nvSpPr>
        <p:spPr>
          <a:xfrm>
            <a:off x="7197231" y="985326"/>
            <a:ext cx="1778012" cy="4617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Microbioom</a:t>
            </a:r>
          </a:p>
        </p:txBody>
      </p:sp>
      <p:sp>
        <p:nvSpPr>
          <p:cNvPr id="73" name="Rechthoek: afgeronde hoeken 72">
            <a:extLst>
              <a:ext uri="{FF2B5EF4-FFF2-40B4-BE49-F238E27FC236}">
                <a16:creationId xmlns:a16="http://schemas.microsoft.com/office/drawing/2014/main" id="{87170A01-3466-4DBD-BC67-7F6C932B0C46}"/>
              </a:ext>
            </a:extLst>
          </p:cNvPr>
          <p:cNvSpPr/>
          <p:nvPr/>
        </p:nvSpPr>
        <p:spPr>
          <a:xfrm>
            <a:off x="4364086" y="3078685"/>
            <a:ext cx="1891379" cy="30650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i="1" dirty="0"/>
              <a:t>Lage graad ontsteking</a:t>
            </a:r>
          </a:p>
        </p:txBody>
      </p:sp>
    </p:spTree>
    <p:extLst>
      <p:ext uri="{BB962C8B-B14F-4D97-AF65-F5344CB8AC3E}">
        <p14:creationId xmlns:p14="http://schemas.microsoft.com/office/powerpoint/2010/main" val="991629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Verbindingslijn: gekromd 60">
            <a:extLst>
              <a:ext uri="{FF2B5EF4-FFF2-40B4-BE49-F238E27FC236}">
                <a16:creationId xmlns:a16="http://schemas.microsoft.com/office/drawing/2014/main" id="{E03335A8-9A80-44C9-927B-FA006D267D24}"/>
              </a:ext>
            </a:extLst>
          </p:cNvPr>
          <p:cNvCxnSpPr>
            <a:cxnSpLocks/>
            <a:endCxn id="53" idx="0"/>
          </p:cNvCxnSpPr>
          <p:nvPr/>
        </p:nvCxnSpPr>
        <p:spPr>
          <a:xfrm>
            <a:off x="3917716" y="3998073"/>
            <a:ext cx="3995085" cy="1163021"/>
          </a:xfrm>
          <a:prstGeom prst="curved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Verbindingslijn: gekromd 58">
            <a:extLst>
              <a:ext uri="{FF2B5EF4-FFF2-40B4-BE49-F238E27FC236}">
                <a16:creationId xmlns:a16="http://schemas.microsoft.com/office/drawing/2014/main" id="{D16293C6-53EB-4D04-BA57-F8703477F2F4}"/>
              </a:ext>
            </a:extLst>
          </p:cNvPr>
          <p:cNvCxnSpPr>
            <a:cxnSpLocks/>
            <a:endCxn id="52" idx="0"/>
          </p:cNvCxnSpPr>
          <p:nvPr/>
        </p:nvCxnSpPr>
        <p:spPr>
          <a:xfrm>
            <a:off x="3795898" y="4173333"/>
            <a:ext cx="2097650" cy="987761"/>
          </a:xfrm>
          <a:prstGeom prst="curved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Verbindingslijn: gekromd 62">
            <a:extLst>
              <a:ext uri="{FF2B5EF4-FFF2-40B4-BE49-F238E27FC236}">
                <a16:creationId xmlns:a16="http://schemas.microsoft.com/office/drawing/2014/main" id="{90417ECA-2570-4C53-A5BB-67BD4EE60C30}"/>
              </a:ext>
            </a:extLst>
          </p:cNvPr>
          <p:cNvCxnSpPr>
            <a:cxnSpLocks/>
          </p:cNvCxnSpPr>
          <p:nvPr/>
        </p:nvCxnSpPr>
        <p:spPr>
          <a:xfrm>
            <a:off x="3505884" y="4170738"/>
            <a:ext cx="524688" cy="1014494"/>
          </a:xfrm>
          <a:prstGeom prst="curved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al 15">
            <a:extLst>
              <a:ext uri="{FF2B5EF4-FFF2-40B4-BE49-F238E27FC236}">
                <a16:creationId xmlns:a16="http://schemas.microsoft.com/office/drawing/2014/main" id="{A0634509-2896-46D2-AB64-C3E628E54569}"/>
              </a:ext>
            </a:extLst>
          </p:cNvPr>
          <p:cNvSpPr/>
          <p:nvPr/>
        </p:nvSpPr>
        <p:spPr>
          <a:xfrm rot="21332231">
            <a:off x="2081526" y="2399370"/>
            <a:ext cx="1356013" cy="266450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9FB2944A-677B-49E1-A48A-3DF1821C567A}"/>
              </a:ext>
            </a:extLst>
          </p:cNvPr>
          <p:cNvSpPr/>
          <p:nvPr/>
        </p:nvSpPr>
        <p:spPr>
          <a:xfrm rot="2171441">
            <a:off x="2925970" y="2533656"/>
            <a:ext cx="1005892" cy="2677613"/>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7DFDB554-AFC0-4002-983C-E0157FE2C4DB}"/>
              </a:ext>
            </a:extLst>
          </p:cNvPr>
          <p:cNvSpPr/>
          <p:nvPr/>
        </p:nvSpPr>
        <p:spPr>
          <a:xfrm>
            <a:off x="203444" y="2534767"/>
            <a:ext cx="1473159" cy="7397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Roken</a:t>
            </a:r>
          </a:p>
        </p:txBody>
      </p:sp>
      <p:sp>
        <p:nvSpPr>
          <p:cNvPr id="11" name="Ovaal 10">
            <a:extLst>
              <a:ext uri="{FF2B5EF4-FFF2-40B4-BE49-F238E27FC236}">
                <a16:creationId xmlns:a16="http://schemas.microsoft.com/office/drawing/2014/main" id="{326E9630-C5A1-40EC-AB9D-BFD323D2DA66}"/>
              </a:ext>
            </a:extLst>
          </p:cNvPr>
          <p:cNvSpPr/>
          <p:nvPr/>
        </p:nvSpPr>
        <p:spPr>
          <a:xfrm>
            <a:off x="153005" y="3359984"/>
            <a:ext cx="1709852" cy="8586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Disbalans omega 3:6</a:t>
            </a:r>
          </a:p>
        </p:txBody>
      </p:sp>
      <p:sp>
        <p:nvSpPr>
          <p:cNvPr id="15" name="Ovaal 14">
            <a:extLst>
              <a:ext uri="{FF2B5EF4-FFF2-40B4-BE49-F238E27FC236}">
                <a16:creationId xmlns:a16="http://schemas.microsoft.com/office/drawing/2014/main" id="{4E556073-F2C4-4EC4-8CD1-A245FABB9594}"/>
              </a:ext>
            </a:extLst>
          </p:cNvPr>
          <p:cNvSpPr/>
          <p:nvPr/>
        </p:nvSpPr>
        <p:spPr>
          <a:xfrm>
            <a:off x="2306822" y="1733916"/>
            <a:ext cx="2606040" cy="18995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19" name="Rechte verbindingslijn met pijl 18">
            <a:extLst>
              <a:ext uri="{FF2B5EF4-FFF2-40B4-BE49-F238E27FC236}">
                <a16:creationId xmlns:a16="http://schemas.microsoft.com/office/drawing/2014/main" id="{93AD5302-50F1-43BC-9785-7471F9992EB6}"/>
              </a:ext>
            </a:extLst>
          </p:cNvPr>
          <p:cNvCxnSpPr>
            <a:cxnSpLocks/>
            <a:stCxn id="11" idx="6"/>
            <a:endCxn id="16" idx="2"/>
          </p:cNvCxnSpPr>
          <p:nvPr/>
        </p:nvCxnSpPr>
        <p:spPr>
          <a:xfrm flipV="1">
            <a:off x="1862857" y="3784378"/>
            <a:ext cx="220725" cy="49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759F6D82-A019-4CD4-AAE5-05096E62B271}"/>
              </a:ext>
            </a:extLst>
          </p:cNvPr>
          <p:cNvCxnSpPr>
            <a:cxnSpLocks/>
          </p:cNvCxnSpPr>
          <p:nvPr/>
        </p:nvCxnSpPr>
        <p:spPr>
          <a:xfrm>
            <a:off x="1171363" y="2729817"/>
            <a:ext cx="1002999" cy="24925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ED6BE314-83F2-416D-BFA9-D2639CEC7413}"/>
              </a:ext>
            </a:extLst>
          </p:cNvPr>
          <p:cNvCxnSpPr>
            <a:cxnSpLocks/>
          </p:cNvCxnSpPr>
          <p:nvPr/>
        </p:nvCxnSpPr>
        <p:spPr>
          <a:xfrm>
            <a:off x="2805156" y="1124514"/>
            <a:ext cx="305272" cy="6738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B1F8B801-3BB5-4E8D-9151-EC406424EE23}"/>
              </a:ext>
            </a:extLst>
          </p:cNvPr>
          <p:cNvCxnSpPr>
            <a:cxnSpLocks/>
            <a:stCxn id="62" idx="3"/>
          </p:cNvCxnSpPr>
          <p:nvPr/>
        </p:nvCxnSpPr>
        <p:spPr>
          <a:xfrm flipH="1">
            <a:off x="4643035" y="1379441"/>
            <a:ext cx="825131" cy="7093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6C5E6014-71B2-45FD-9667-E92A69B86E2E}"/>
              </a:ext>
            </a:extLst>
          </p:cNvPr>
          <p:cNvCxnSpPr>
            <a:cxnSpLocks/>
          </p:cNvCxnSpPr>
          <p:nvPr/>
        </p:nvCxnSpPr>
        <p:spPr>
          <a:xfrm flipH="1">
            <a:off x="4892691" y="1922828"/>
            <a:ext cx="719796" cy="4748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FFA82FC8-7EBC-436C-91E7-D0FB6E8EE919}"/>
              </a:ext>
            </a:extLst>
          </p:cNvPr>
          <p:cNvCxnSpPr>
            <a:cxnSpLocks/>
          </p:cNvCxnSpPr>
          <p:nvPr/>
        </p:nvCxnSpPr>
        <p:spPr>
          <a:xfrm flipH="1">
            <a:off x="4892691" y="2438739"/>
            <a:ext cx="1439591" cy="3408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30745778-86CB-409E-974F-5D06C82F19C4}"/>
              </a:ext>
            </a:extLst>
          </p:cNvPr>
          <p:cNvCxnSpPr>
            <a:cxnSpLocks/>
            <a:endCxn id="15" idx="5"/>
          </p:cNvCxnSpPr>
          <p:nvPr/>
        </p:nvCxnSpPr>
        <p:spPr>
          <a:xfrm flipH="1" flipV="1">
            <a:off x="4531216" y="3355312"/>
            <a:ext cx="1438770" cy="6690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Rechthoek: afgeronde hoeken 33">
            <a:extLst>
              <a:ext uri="{FF2B5EF4-FFF2-40B4-BE49-F238E27FC236}">
                <a16:creationId xmlns:a16="http://schemas.microsoft.com/office/drawing/2014/main" id="{7042C6D3-134F-4A6B-9DBB-64DFDCF2AC84}"/>
              </a:ext>
            </a:extLst>
          </p:cNvPr>
          <p:cNvSpPr/>
          <p:nvPr/>
        </p:nvSpPr>
        <p:spPr>
          <a:xfrm>
            <a:off x="2504372" y="2385853"/>
            <a:ext cx="2187587" cy="54334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i="1" dirty="0"/>
              <a:t>Hyperinsulinemie</a:t>
            </a:r>
          </a:p>
          <a:p>
            <a:pPr algn="ctr"/>
            <a:r>
              <a:rPr lang="nl-NL" sz="1600" i="1" dirty="0"/>
              <a:t>Insulineresistentie</a:t>
            </a:r>
          </a:p>
        </p:txBody>
      </p:sp>
      <p:sp>
        <p:nvSpPr>
          <p:cNvPr id="37" name="Pijl: gekromd links 36">
            <a:extLst>
              <a:ext uri="{FF2B5EF4-FFF2-40B4-BE49-F238E27FC236}">
                <a16:creationId xmlns:a16="http://schemas.microsoft.com/office/drawing/2014/main" id="{8601651B-933B-4A4D-96C0-939A2F592FF8}"/>
              </a:ext>
            </a:extLst>
          </p:cNvPr>
          <p:cNvSpPr/>
          <p:nvPr/>
        </p:nvSpPr>
        <p:spPr>
          <a:xfrm>
            <a:off x="4394779" y="2509212"/>
            <a:ext cx="230693" cy="388620"/>
          </a:xfrm>
          <a:prstGeom prst="curved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38" name="Pijl: gekromd links 37">
            <a:extLst>
              <a:ext uri="{FF2B5EF4-FFF2-40B4-BE49-F238E27FC236}">
                <a16:creationId xmlns:a16="http://schemas.microsoft.com/office/drawing/2014/main" id="{19A9A9CE-A005-41D0-B912-E8FC6107C40A}"/>
              </a:ext>
            </a:extLst>
          </p:cNvPr>
          <p:cNvSpPr/>
          <p:nvPr/>
        </p:nvSpPr>
        <p:spPr>
          <a:xfrm rot="11105436">
            <a:off x="2588415" y="2463214"/>
            <a:ext cx="230693" cy="388620"/>
          </a:xfrm>
          <a:prstGeom prst="curved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39" name="Ovaal 38">
            <a:extLst>
              <a:ext uri="{FF2B5EF4-FFF2-40B4-BE49-F238E27FC236}">
                <a16:creationId xmlns:a16="http://schemas.microsoft.com/office/drawing/2014/main" id="{9933F189-2AD8-4A9E-870C-5BB246D8FA44}"/>
              </a:ext>
            </a:extLst>
          </p:cNvPr>
          <p:cNvSpPr/>
          <p:nvPr/>
        </p:nvSpPr>
        <p:spPr>
          <a:xfrm>
            <a:off x="2362753" y="3510028"/>
            <a:ext cx="1324536" cy="746760"/>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ysClr val="windowText" lastClr="000000"/>
                </a:solidFill>
              </a:rPr>
              <a:t>Lever vervetting</a:t>
            </a:r>
          </a:p>
        </p:txBody>
      </p:sp>
      <p:cxnSp>
        <p:nvCxnSpPr>
          <p:cNvPr id="22" name="Rechte verbindingslijn met pijl 21">
            <a:extLst>
              <a:ext uri="{FF2B5EF4-FFF2-40B4-BE49-F238E27FC236}">
                <a16:creationId xmlns:a16="http://schemas.microsoft.com/office/drawing/2014/main" id="{98675E0A-A228-4B76-A7BF-B58C89352E0D}"/>
              </a:ext>
            </a:extLst>
          </p:cNvPr>
          <p:cNvCxnSpPr>
            <a:cxnSpLocks/>
          </p:cNvCxnSpPr>
          <p:nvPr/>
        </p:nvCxnSpPr>
        <p:spPr>
          <a:xfrm>
            <a:off x="1458159" y="1867858"/>
            <a:ext cx="922427" cy="5295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Ovaal 3">
            <a:extLst>
              <a:ext uri="{FF2B5EF4-FFF2-40B4-BE49-F238E27FC236}">
                <a16:creationId xmlns:a16="http://schemas.microsoft.com/office/drawing/2014/main" id="{83C2F084-CF2F-405F-AAA0-D2586AA19DCD}"/>
              </a:ext>
            </a:extLst>
          </p:cNvPr>
          <p:cNvSpPr/>
          <p:nvPr/>
        </p:nvSpPr>
        <p:spPr>
          <a:xfrm>
            <a:off x="349478" y="1759608"/>
            <a:ext cx="1572322" cy="7174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Te weinig vitamine D</a:t>
            </a:r>
          </a:p>
        </p:txBody>
      </p:sp>
      <p:sp>
        <p:nvSpPr>
          <p:cNvPr id="5" name="Ovaal 4">
            <a:extLst>
              <a:ext uri="{FF2B5EF4-FFF2-40B4-BE49-F238E27FC236}">
                <a16:creationId xmlns:a16="http://schemas.microsoft.com/office/drawing/2014/main" id="{E187601D-F51D-466A-AF3B-68B348218484}"/>
              </a:ext>
            </a:extLst>
          </p:cNvPr>
          <p:cNvSpPr/>
          <p:nvPr/>
        </p:nvSpPr>
        <p:spPr>
          <a:xfrm>
            <a:off x="1560500" y="451228"/>
            <a:ext cx="1843667" cy="69132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Overmaat </a:t>
            </a:r>
            <a:r>
              <a:rPr lang="nl-NL" sz="1400" dirty="0" err="1"/>
              <a:t>geraff</a:t>
            </a:r>
            <a:r>
              <a:rPr lang="nl-NL" sz="1400" dirty="0"/>
              <a:t>. suiker en zetmeel</a:t>
            </a:r>
          </a:p>
        </p:txBody>
      </p:sp>
      <p:sp>
        <p:nvSpPr>
          <p:cNvPr id="7" name="Ovaal 6">
            <a:extLst>
              <a:ext uri="{FF2B5EF4-FFF2-40B4-BE49-F238E27FC236}">
                <a16:creationId xmlns:a16="http://schemas.microsoft.com/office/drawing/2014/main" id="{CFBAB847-9D73-40DF-9D93-442550D2FEC7}"/>
              </a:ext>
            </a:extLst>
          </p:cNvPr>
          <p:cNvSpPr/>
          <p:nvPr/>
        </p:nvSpPr>
        <p:spPr>
          <a:xfrm>
            <a:off x="3394802" y="168087"/>
            <a:ext cx="2314950" cy="924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Medicatie (bijv. exogeen insuline, SU, </a:t>
            </a:r>
            <a:r>
              <a:rPr lang="nl-NL" sz="1600" dirty="0" err="1"/>
              <a:t>ccs</a:t>
            </a:r>
            <a:r>
              <a:rPr lang="nl-NL" sz="1600" dirty="0"/>
              <a:t>)</a:t>
            </a:r>
          </a:p>
        </p:txBody>
      </p:sp>
      <p:sp>
        <p:nvSpPr>
          <p:cNvPr id="8" name="Ovaal 7">
            <a:extLst>
              <a:ext uri="{FF2B5EF4-FFF2-40B4-BE49-F238E27FC236}">
                <a16:creationId xmlns:a16="http://schemas.microsoft.com/office/drawing/2014/main" id="{835C02E2-D1BA-4783-9E19-9DB7A3C57094}"/>
              </a:ext>
            </a:extLst>
          </p:cNvPr>
          <p:cNvSpPr/>
          <p:nvPr/>
        </p:nvSpPr>
        <p:spPr>
          <a:xfrm>
            <a:off x="5537112" y="1522403"/>
            <a:ext cx="1709852" cy="5582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Epi-genetica</a:t>
            </a:r>
          </a:p>
        </p:txBody>
      </p:sp>
      <p:sp>
        <p:nvSpPr>
          <p:cNvPr id="9" name="Ovaal 8">
            <a:extLst>
              <a:ext uri="{FF2B5EF4-FFF2-40B4-BE49-F238E27FC236}">
                <a16:creationId xmlns:a16="http://schemas.microsoft.com/office/drawing/2014/main" id="{4EE79C05-13D9-4C18-B201-81D8C2BF015D}"/>
              </a:ext>
            </a:extLst>
          </p:cNvPr>
          <p:cNvSpPr/>
          <p:nvPr/>
        </p:nvSpPr>
        <p:spPr>
          <a:xfrm>
            <a:off x="5495434" y="2251286"/>
            <a:ext cx="1914931" cy="6330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Tekort slaap en beweging</a:t>
            </a:r>
          </a:p>
        </p:txBody>
      </p:sp>
      <p:sp>
        <p:nvSpPr>
          <p:cNvPr id="10" name="Ovaal 9">
            <a:extLst>
              <a:ext uri="{FF2B5EF4-FFF2-40B4-BE49-F238E27FC236}">
                <a16:creationId xmlns:a16="http://schemas.microsoft.com/office/drawing/2014/main" id="{3EA0D788-5DB1-450B-8EE7-8083ACF8ECD7}"/>
              </a:ext>
            </a:extLst>
          </p:cNvPr>
          <p:cNvSpPr/>
          <p:nvPr/>
        </p:nvSpPr>
        <p:spPr>
          <a:xfrm>
            <a:off x="5332640" y="3556262"/>
            <a:ext cx="1709852" cy="5775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Teveel stress</a:t>
            </a:r>
          </a:p>
        </p:txBody>
      </p:sp>
      <p:sp>
        <p:nvSpPr>
          <p:cNvPr id="42" name="Rechthoek: afgeronde hoeken 41">
            <a:extLst>
              <a:ext uri="{FF2B5EF4-FFF2-40B4-BE49-F238E27FC236}">
                <a16:creationId xmlns:a16="http://schemas.microsoft.com/office/drawing/2014/main" id="{03F3125A-774C-4D37-B43B-2B1263893161}"/>
              </a:ext>
            </a:extLst>
          </p:cNvPr>
          <p:cNvSpPr/>
          <p:nvPr/>
        </p:nvSpPr>
        <p:spPr>
          <a:xfrm>
            <a:off x="104930" y="6022233"/>
            <a:ext cx="2506597" cy="452880"/>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Visceraal-ectopisch vetopslag</a:t>
            </a:r>
          </a:p>
        </p:txBody>
      </p:sp>
      <p:cxnSp>
        <p:nvCxnSpPr>
          <p:cNvPr id="44" name="Rechte verbindingslijn met pijl 43">
            <a:extLst>
              <a:ext uri="{FF2B5EF4-FFF2-40B4-BE49-F238E27FC236}">
                <a16:creationId xmlns:a16="http://schemas.microsoft.com/office/drawing/2014/main" id="{AF68D7CD-F8A4-43E4-87FA-BFEA5C789A85}"/>
              </a:ext>
            </a:extLst>
          </p:cNvPr>
          <p:cNvCxnSpPr>
            <a:cxnSpLocks/>
          </p:cNvCxnSpPr>
          <p:nvPr/>
        </p:nvCxnSpPr>
        <p:spPr>
          <a:xfrm flipV="1">
            <a:off x="2040449" y="4285437"/>
            <a:ext cx="657635" cy="1632463"/>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47" name="Rechte verbindingslijn met pijl 46">
            <a:extLst>
              <a:ext uri="{FF2B5EF4-FFF2-40B4-BE49-F238E27FC236}">
                <a16:creationId xmlns:a16="http://schemas.microsoft.com/office/drawing/2014/main" id="{D2623DC8-7371-434C-94EF-8F8A478AC8F2}"/>
              </a:ext>
            </a:extLst>
          </p:cNvPr>
          <p:cNvCxnSpPr>
            <a:cxnSpLocks/>
          </p:cNvCxnSpPr>
          <p:nvPr/>
        </p:nvCxnSpPr>
        <p:spPr>
          <a:xfrm flipH="1">
            <a:off x="2174363" y="4367011"/>
            <a:ext cx="657635" cy="1579538"/>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51" name="Rechthoek 50">
            <a:extLst>
              <a:ext uri="{FF2B5EF4-FFF2-40B4-BE49-F238E27FC236}">
                <a16:creationId xmlns:a16="http://schemas.microsoft.com/office/drawing/2014/main" id="{ECDFE943-3C4A-4FC0-898A-1FC57585ABCA}"/>
              </a:ext>
            </a:extLst>
          </p:cNvPr>
          <p:cNvSpPr/>
          <p:nvPr/>
        </p:nvSpPr>
        <p:spPr>
          <a:xfrm>
            <a:off x="2945390" y="5161094"/>
            <a:ext cx="1854014"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Dyslipidemie</a:t>
            </a:r>
            <a:endParaRPr lang="nl-NL" dirty="0"/>
          </a:p>
        </p:txBody>
      </p:sp>
      <p:sp>
        <p:nvSpPr>
          <p:cNvPr id="52" name="Rechthoek 51">
            <a:extLst>
              <a:ext uri="{FF2B5EF4-FFF2-40B4-BE49-F238E27FC236}">
                <a16:creationId xmlns:a16="http://schemas.microsoft.com/office/drawing/2014/main" id="{DDCCABAF-CEA2-4392-B130-13F3174B1C59}"/>
              </a:ext>
            </a:extLst>
          </p:cNvPr>
          <p:cNvSpPr/>
          <p:nvPr/>
        </p:nvSpPr>
        <p:spPr>
          <a:xfrm>
            <a:off x="4966541" y="5161094"/>
            <a:ext cx="1854014"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Hypertensie</a:t>
            </a:r>
          </a:p>
        </p:txBody>
      </p:sp>
      <p:sp>
        <p:nvSpPr>
          <p:cNvPr id="53" name="Rechthoek 52">
            <a:extLst>
              <a:ext uri="{FF2B5EF4-FFF2-40B4-BE49-F238E27FC236}">
                <a16:creationId xmlns:a16="http://schemas.microsoft.com/office/drawing/2014/main" id="{0244E733-6759-4B4C-8FC8-8295B4400F4C}"/>
              </a:ext>
            </a:extLst>
          </p:cNvPr>
          <p:cNvSpPr/>
          <p:nvPr/>
        </p:nvSpPr>
        <p:spPr>
          <a:xfrm>
            <a:off x="6985794" y="5161094"/>
            <a:ext cx="1854014" cy="560171"/>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Hyperglykemie</a:t>
            </a:r>
          </a:p>
        </p:txBody>
      </p:sp>
      <p:sp>
        <p:nvSpPr>
          <p:cNvPr id="54" name="Rechthoek 53">
            <a:extLst>
              <a:ext uri="{FF2B5EF4-FFF2-40B4-BE49-F238E27FC236}">
                <a16:creationId xmlns:a16="http://schemas.microsoft.com/office/drawing/2014/main" id="{03E1393A-95D8-4E82-8146-CA07FB3F9CB1}"/>
              </a:ext>
            </a:extLst>
          </p:cNvPr>
          <p:cNvSpPr/>
          <p:nvPr/>
        </p:nvSpPr>
        <p:spPr>
          <a:xfrm>
            <a:off x="2946339" y="6030151"/>
            <a:ext cx="5894418" cy="416872"/>
          </a:xfrm>
          <a:prstGeom prst="rect">
            <a:avLst/>
          </a:prstGeom>
          <a:solidFill>
            <a:srgbClr val="F3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Atherosclerose</a:t>
            </a:r>
          </a:p>
        </p:txBody>
      </p:sp>
      <p:cxnSp>
        <p:nvCxnSpPr>
          <p:cNvPr id="66" name="Rechte verbindingslijn met pijl 65">
            <a:extLst>
              <a:ext uri="{FF2B5EF4-FFF2-40B4-BE49-F238E27FC236}">
                <a16:creationId xmlns:a16="http://schemas.microsoft.com/office/drawing/2014/main" id="{DDC98B24-0B7D-4AF1-A663-B5E2385F1D9E}"/>
              </a:ext>
            </a:extLst>
          </p:cNvPr>
          <p:cNvCxnSpPr>
            <a:cxnSpLocks/>
          </p:cNvCxnSpPr>
          <p:nvPr/>
        </p:nvCxnSpPr>
        <p:spPr>
          <a:xfrm>
            <a:off x="4031521" y="5715429"/>
            <a:ext cx="0" cy="314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Rechte verbindingslijn met pijl 67">
            <a:extLst>
              <a:ext uri="{FF2B5EF4-FFF2-40B4-BE49-F238E27FC236}">
                <a16:creationId xmlns:a16="http://schemas.microsoft.com/office/drawing/2014/main" id="{568E4187-3BA2-4ED3-BAD5-9039BB3FA9EA}"/>
              </a:ext>
            </a:extLst>
          </p:cNvPr>
          <p:cNvCxnSpPr>
            <a:cxnSpLocks/>
          </p:cNvCxnSpPr>
          <p:nvPr/>
        </p:nvCxnSpPr>
        <p:spPr>
          <a:xfrm>
            <a:off x="5929128" y="5715429"/>
            <a:ext cx="0" cy="314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Rechte verbindingslijn met pijl 68">
            <a:extLst>
              <a:ext uri="{FF2B5EF4-FFF2-40B4-BE49-F238E27FC236}">
                <a16:creationId xmlns:a16="http://schemas.microsoft.com/office/drawing/2014/main" id="{D546D3A1-7369-41C8-A32B-CB99B3D6DDFB}"/>
              </a:ext>
            </a:extLst>
          </p:cNvPr>
          <p:cNvCxnSpPr>
            <a:cxnSpLocks/>
          </p:cNvCxnSpPr>
          <p:nvPr/>
        </p:nvCxnSpPr>
        <p:spPr>
          <a:xfrm>
            <a:off x="7936831" y="5715429"/>
            <a:ext cx="0" cy="314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Ovaal 39">
            <a:extLst>
              <a:ext uri="{FF2B5EF4-FFF2-40B4-BE49-F238E27FC236}">
                <a16:creationId xmlns:a16="http://schemas.microsoft.com/office/drawing/2014/main" id="{3461FFA9-D0C6-42ED-B77F-FDE903BDE30E}"/>
              </a:ext>
            </a:extLst>
          </p:cNvPr>
          <p:cNvSpPr/>
          <p:nvPr/>
        </p:nvSpPr>
        <p:spPr>
          <a:xfrm>
            <a:off x="182143" y="4370685"/>
            <a:ext cx="1709852" cy="8586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Overmaat fructose</a:t>
            </a:r>
          </a:p>
        </p:txBody>
      </p:sp>
      <p:cxnSp>
        <p:nvCxnSpPr>
          <p:cNvPr id="41" name="Rechte verbindingslijn met pijl 40">
            <a:extLst>
              <a:ext uri="{FF2B5EF4-FFF2-40B4-BE49-F238E27FC236}">
                <a16:creationId xmlns:a16="http://schemas.microsoft.com/office/drawing/2014/main" id="{31BBA6CB-74BD-426E-8683-2A5E7AF30BE9}"/>
              </a:ext>
            </a:extLst>
          </p:cNvPr>
          <p:cNvCxnSpPr>
            <a:cxnSpLocks/>
          </p:cNvCxnSpPr>
          <p:nvPr/>
        </p:nvCxnSpPr>
        <p:spPr>
          <a:xfrm flipV="1">
            <a:off x="1698315" y="4291327"/>
            <a:ext cx="501077" cy="2412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6" name="Ovaal 45">
            <a:extLst>
              <a:ext uri="{FF2B5EF4-FFF2-40B4-BE49-F238E27FC236}">
                <a16:creationId xmlns:a16="http://schemas.microsoft.com/office/drawing/2014/main" id="{8B063EE4-F6A5-4689-9A33-D81EE53E3E90}"/>
              </a:ext>
            </a:extLst>
          </p:cNvPr>
          <p:cNvSpPr/>
          <p:nvPr/>
        </p:nvSpPr>
        <p:spPr>
          <a:xfrm>
            <a:off x="503303" y="1047900"/>
            <a:ext cx="1709852" cy="691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Bestrijdingsmiddelen</a:t>
            </a:r>
          </a:p>
        </p:txBody>
      </p:sp>
      <p:cxnSp>
        <p:nvCxnSpPr>
          <p:cNvPr id="48" name="Rechte verbindingslijn met pijl 47">
            <a:extLst>
              <a:ext uri="{FF2B5EF4-FFF2-40B4-BE49-F238E27FC236}">
                <a16:creationId xmlns:a16="http://schemas.microsoft.com/office/drawing/2014/main" id="{FE42AD9D-1390-43C0-9482-1764057B26FC}"/>
              </a:ext>
            </a:extLst>
          </p:cNvPr>
          <p:cNvCxnSpPr>
            <a:cxnSpLocks/>
          </p:cNvCxnSpPr>
          <p:nvPr/>
        </p:nvCxnSpPr>
        <p:spPr>
          <a:xfrm>
            <a:off x="1999903" y="1556584"/>
            <a:ext cx="563236" cy="53221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a:extLst>
              <a:ext uri="{FF2B5EF4-FFF2-40B4-BE49-F238E27FC236}">
                <a16:creationId xmlns:a16="http://schemas.microsoft.com/office/drawing/2014/main" id="{7BFB77EB-67CC-42CC-B5F2-CC3D54139D67}"/>
              </a:ext>
            </a:extLst>
          </p:cNvPr>
          <p:cNvCxnSpPr>
            <a:cxnSpLocks/>
          </p:cNvCxnSpPr>
          <p:nvPr/>
        </p:nvCxnSpPr>
        <p:spPr>
          <a:xfrm flipH="1" flipV="1">
            <a:off x="4799404" y="3068455"/>
            <a:ext cx="1218275" cy="1789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5" name="Ovaal 54">
            <a:extLst>
              <a:ext uri="{FF2B5EF4-FFF2-40B4-BE49-F238E27FC236}">
                <a16:creationId xmlns:a16="http://schemas.microsoft.com/office/drawing/2014/main" id="{A6573764-52C1-4235-AF90-4A26504F588C}"/>
              </a:ext>
            </a:extLst>
          </p:cNvPr>
          <p:cNvSpPr/>
          <p:nvPr/>
        </p:nvSpPr>
        <p:spPr>
          <a:xfrm>
            <a:off x="5725326" y="2941350"/>
            <a:ext cx="1709852" cy="5775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Etniciteit</a:t>
            </a:r>
          </a:p>
        </p:txBody>
      </p:sp>
      <p:cxnSp>
        <p:nvCxnSpPr>
          <p:cNvPr id="60" name="Rechte verbindingslijn met pijl 59">
            <a:extLst>
              <a:ext uri="{FF2B5EF4-FFF2-40B4-BE49-F238E27FC236}">
                <a16:creationId xmlns:a16="http://schemas.microsoft.com/office/drawing/2014/main" id="{72DBA397-926D-438D-B98F-012932D8F604}"/>
              </a:ext>
            </a:extLst>
          </p:cNvPr>
          <p:cNvCxnSpPr>
            <a:cxnSpLocks/>
          </p:cNvCxnSpPr>
          <p:nvPr/>
        </p:nvCxnSpPr>
        <p:spPr>
          <a:xfrm flipH="1">
            <a:off x="3946531" y="1043967"/>
            <a:ext cx="364201" cy="7156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2" name="Ovaal 61">
            <a:extLst>
              <a:ext uri="{FF2B5EF4-FFF2-40B4-BE49-F238E27FC236}">
                <a16:creationId xmlns:a16="http://schemas.microsoft.com/office/drawing/2014/main" id="{D4E3984B-FEA2-4FB7-ABD2-5CF6CCE9694D}"/>
              </a:ext>
            </a:extLst>
          </p:cNvPr>
          <p:cNvSpPr/>
          <p:nvPr/>
        </p:nvSpPr>
        <p:spPr>
          <a:xfrm>
            <a:off x="5207782" y="985326"/>
            <a:ext cx="1778012" cy="4617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Microbioom</a:t>
            </a:r>
          </a:p>
        </p:txBody>
      </p:sp>
      <p:sp>
        <p:nvSpPr>
          <p:cNvPr id="73" name="Rechthoek: afgeronde hoeken 72">
            <a:extLst>
              <a:ext uri="{FF2B5EF4-FFF2-40B4-BE49-F238E27FC236}">
                <a16:creationId xmlns:a16="http://schemas.microsoft.com/office/drawing/2014/main" id="{87170A01-3466-4DBD-BC67-7F6C932B0C46}"/>
              </a:ext>
            </a:extLst>
          </p:cNvPr>
          <p:cNvSpPr/>
          <p:nvPr/>
        </p:nvSpPr>
        <p:spPr>
          <a:xfrm>
            <a:off x="2374637" y="3078685"/>
            <a:ext cx="1891379" cy="30650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i="1" dirty="0"/>
              <a:t>Lage graad ontsteking</a:t>
            </a:r>
          </a:p>
        </p:txBody>
      </p:sp>
      <p:sp>
        <p:nvSpPr>
          <p:cNvPr id="56" name="Tekstvak 55">
            <a:extLst>
              <a:ext uri="{FF2B5EF4-FFF2-40B4-BE49-F238E27FC236}">
                <a16:creationId xmlns:a16="http://schemas.microsoft.com/office/drawing/2014/main" id="{547D7A35-B0DB-4827-8BD0-802264080540}"/>
              </a:ext>
            </a:extLst>
          </p:cNvPr>
          <p:cNvSpPr txBox="1"/>
          <p:nvPr/>
        </p:nvSpPr>
        <p:spPr>
          <a:xfrm>
            <a:off x="7841766" y="4541418"/>
            <a:ext cx="4168091" cy="307777"/>
          </a:xfrm>
          <a:prstGeom prst="rect">
            <a:avLst/>
          </a:prstGeom>
          <a:noFill/>
        </p:spPr>
        <p:txBody>
          <a:bodyPr wrap="square">
            <a:spAutoFit/>
          </a:bodyPr>
          <a:lstStyle/>
          <a:p>
            <a:r>
              <a:rPr lang="nl-NL" sz="1400" dirty="0">
                <a:hlinkClick r:id="rId4"/>
              </a:rPr>
              <a:t>https://www.youtube.com/watch?v=OvMAS35uK08</a:t>
            </a:r>
            <a:r>
              <a:rPr lang="nl-NL" sz="1400" dirty="0"/>
              <a:t> </a:t>
            </a:r>
          </a:p>
        </p:txBody>
      </p:sp>
      <p:pic>
        <p:nvPicPr>
          <p:cNvPr id="2" name="Onlinemedia 1" title="Effect van voeding op je lever">
            <a:hlinkClick r:id="" action="ppaction://media"/>
            <a:extLst>
              <a:ext uri="{FF2B5EF4-FFF2-40B4-BE49-F238E27FC236}">
                <a16:creationId xmlns:a16="http://schemas.microsoft.com/office/drawing/2014/main" id="{1CB245EA-F00E-B253-3F39-F4EAA9486116}"/>
              </a:ext>
            </a:extLst>
          </p:cNvPr>
          <p:cNvPicPr>
            <a:picLocks noRot="1" noChangeAspect="1"/>
          </p:cNvPicPr>
          <p:nvPr>
            <a:videoFile r:link="rId1"/>
          </p:nvPr>
        </p:nvPicPr>
        <p:blipFill>
          <a:blip r:embed="rId5"/>
          <a:stretch>
            <a:fillRect/>
          </a:stretch>
        </p:blipFill>
        <p:spPr>
          <a:xfrm>
            <a:off x="7749779" y="1913033"/>
            <a:ext cx="4039392" cy="2280472"/>
          </a:xfrm>
          <a:prstGeom prst="rect">
            <a:avLst/>
          </a:prstGeom>
        </p:spPr>
      </p:pic>
      <p:sp>
        <p:nvSpPr>
          <p:cNvPr id="13" name="Tekstvak 12">
            <a:extLst>
              <a:ext uri="{FF2B5EF4-FFF2-40B4-BE49-F238E27FC236}">
                <a16:creationId xmlns:a16="http://schemas.microsoft.com/office/drawing/2014/main" id="{D2879648-85A9-C48B-024D-231F0BCF8CA1}"/>
              </a:ext>
            </a:extLst>
          </p:cNvPr>
          <p:cNvSpPr txBox="1"/>
          <p:nvPr/>
        </p:nvSpPr>
        <p:spPr>
          <a:xfrm>
            <a:off x="8661417" y="4236127"/>
            <a:ext cx="2980267" cy="369332"/>
          </a:xfrm>
          <a:prstGeom prst="rect">
            <a:avLst/>
          </a:prstGeom>
          <a:noFill/>
        </p:spPr>
        <p:txBody>
          <a:bodyPr wrap="square">
            <a:spAutoFit/>
          </a:bodyPr>
          <a:lstStyle/>
          <a:p>
            <a:r>
              <a:rPr lang="nl-NL" b="1" dirty="0"/>
              <a:t>Prof. Dr. Ir. Jaap </a:t>
            </a:r>
            <a:r>
              <a:rPr lang="nl-NL" b="1" dirty="0" err="1"/>
              <a:t>Seidell</a:t>
            </a:r>
            <a:endParaRPr lang="nl-NL" b="1" dirty="0"/>
          </a:p>
        </p:txBody>
      </p:sp>
    </p:spTree>
    <p:extLst>
      <p:ext uri="{BB962C8B-B14F-4D97-AF65-F5344CB8AC3E}">
        <p14:creationId xmlns:p14="http://schemas.microsoft.com/office/powerpoint/2010/main" val="173773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7689" y="2127134"/>
            <a:ext cx="8718550" cy="1885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4390" name="Rectangle 3"/>
          <p:cNvSpPr>
            <a:spLocks noChangeArrowheads="1"/>
          </p:cNvSpPr>
          <p:nvPr/>
        </p:nvSpPr>
        <p:spPr bwMode="auto">
          <a:xfrm>
            <a:off x="2439509" y="1525386"/>
            <a:ext cx="9390137" cy="369974"/>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a:spAutoFit/>
          </a:bodyPr>
          <a:lstStyle>
            <a:lvl1pPr>
              <a:spcBef>
                <a:spcPct val="20000"/>
              </a:spcBef>
              <a:buClr>
                <a:srgbClr val="58A618"/>
              </a:buClr>
              <a:buFont typeface="Arial" pitchFamily="34" charset="0"/>
              <a:buChar char="•"/>
              <a:defRPr b="1">
                <a:solidFill>
                  <a:srgbClr val="00266E"/>
                </a:solidFill>
                <a:latin typeface="Ubuntu"/>
                <a:ea typeface="ＭＳ Ｐゴシック" pitchFamily="34" charset="-128"/>
              </a:defRPr>
            </a:lvl1pPr>
            <a:lvl2pPr marL="742950" indent="-285750">
              <a:spcBef>
                <a:spcPct val="20000"/>
              </a:spcBef>
              <a:buClr>
                <a:srgbClr val="58A618"/>
              </a:buClr>
              <a:buFont typeface="Arial" pitchFamily="34" charset="0"/>
              <a:buChar char="•"/>
              <a:defRPr>
                <a:solidFill>
                  <a:srgbClr val="00266E"/>
                </a:solidFill>
                <a:latin typeface="Ubuntu"/>
                <a:ea typeface="ＭＳ Ｐゴシック" pitchFamily="34" charset="-128"/>
              </a:defRPr>
            </a:lvl2pPr>
            <a:lvl3pPr marL="11430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3pPr>
            <a:lvl4pPr marL="16002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4pPr>
            <a:lvl5pPr marL="20574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5pPr>
            <a:lvl6pPr marL="25146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6pPr>
            <a:lvl7pPr marL="29718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7pPr>
            <a:lvl8pPr marL="34290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8pPr>
            <a:lvl9pPr marL="38862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nl-NL" sz="1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         Normal    		       </a:t>
            </a:r>
            <a:r>
              <a:rPr kumimoji="0" lang="nl-NL" altLang="nl-NL" sz="1800" b="1" i="0" u="none" strike="noStrike" kern="1200" cap="none" spc="0" normalizeH="0" baseline="0" dirty="0">
                <a:ln>
                  <a:noFill/>
                </a:ln>
                <a:solidFill>
                  <a:srgbClr val="000000"/>
                </a:solidFill>
                <a:effectLst/>
                <a:uLnTx/>
                <a:uFillTx/>
                <a:latin typeface="Times New Roman" pitchFamily="18" charset="0"/>
                <a:ea typeface="ＭＳ Ｐゴシック" pitchFamily="34" charset="-128"/>
                <a:cs typeface="+mn-cs"/>
              </a:rPr>
              <a:t>Risico</a:t>
            </a:r>
            <a:r>
              <a:rPr kumimoji="0" lang="en-US" altLang="nl-NL" sz="1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                	 </a:t>
            </a:r>
            <a:r>
              <a:rPr kumimoji="0" lang="nl-NL" altLang="nl-NL" sz="1800" b="1" i="0" u="none" strike="noStrike" kern="1200" cap="none" spc="0" normalizeH="0" baseline="0" dirty="0">
                <a:ln>
                  <a:noFill/>
                </a:ln>
                <a:solidFill>
                  <a:srgbClr val="000000"/>
                </a:solidFill>
                <a:effectLst/>
                <a:uLnTx/>
                <a:uFillTx/>
                <a:latin typeface="Times New Roman" pitchFamily="18" charset="0"/>
                <a:ea typeface="ＭＳ Ｐゴシック" pitchFamily="34" charset="-128"/>
                <a:cs typeface="+mn-cs"/>
              </a:rPr>
              <a:t>Ziekte</a:t>
            </a:r>
          </a:p>
        </p:txBody>
      </p:sp>
      <p:cxnSp>
        <p:nvCxnSpPr>
          <p:cNvPr id="4" name="Rechte verbindingslijn met pijl 3"/>
          <p:cNvCxnSpPr>
            <a:cxnSpLocks/>
          </p:cNvCxnSpPr>
          <p:nvPr/>
        </p:nvCxnSpPr>
        <p:spPr>
          <a:xfrm flipH="1">
            <a:off x="3879666" y="1710373"/>
            <a:ext cx="1631197" cy="158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a:cxnSpLocks/>
          </p:cNvCxnSpPr>
          <p:nvPr/>
        </p:nvCxnSpPr>
        <p:spPr>
          <a:xfrm flipH="1">
            <a:off x="6356655" y="1710373"/>
            <a:ext cx="1585157"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FD192933-7200-4351-AA2F-5A39C15A5B2C}"/>
              </a:ext>
            </a:extLst>
          </p:cNvPr>
          <p:cNvSpPr>
            <a:spLocks noChangeArrowheads="1"/>
          </p:cNvSpPr>
          <p:nvPr/>
        </p:nvSpPr>
        <p:spPr bwMode="auto">
          <a:xfrm>
            <a:off x="9098394" y="4484597"/>
            <a:ext cx="2027748" cy="95475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a:spAutoFit/>
          </a:bodyPr>
          <a:lstStyle>
            <a:lvl1pPr>
              <a:spcBef>
                <a:spcPct val="20000"/>
              </a:spcBef>
              <a:buClr>
                <a:srgbClr val="58A618"/>
              </a:buClr>
              <a:buFont typeface="Arial" pitchFamily="34" charset="0"/>
              <a:buChar char="•"/>
              <a:defRPr b="1">
                <a:solidFill>
                  <a:srgbClr val="00266E"/>
                </a:solidFill>
                <a:latin typeface="Ubuntu"/>
                <a:ea typeface="ＭＳ Ｐゴシック" pitchFamily="34" charset="-128"/>
              </a:defRPr>
            </a:lvl1pPr>
            <a:lvl2pPr marL="742950" indent="-285750">
              <a:spcBef>
                <a:spcPct val="20000"/>
              </a:spcBef>
              <a:buClr>
                <a:srgbClr val="58A618"/>
              </a:buClr>
              <a:buFont typeface="Arial" pitchFamily="34" charset="0"/>
              <a:buChar char="•"/>
              <a:defRPr>
                <a:solidFill>
                  <a:srgbClr val="00266E"/>
                </a:solidFill>
                <a:latin typeface="Ubuntu"/>
                <a:ea typeface="ＭＳ Ｐゴシック" pitchFamily="34" charset="-128"/>
              </a:defRPr>
            </a:lvl2pPr>
            <a:lvl3pPr marL="11430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3pPr>
            <a:lvl4pPr marL="16002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4pPr>
            <a:lvl5pPr marL="20574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5pPr>
            <a:lvl6pPr marL="25146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6pPr>
            <a:lvl7pPr marL="29718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7pPr>
            <a:lvl8pPr marL="34290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8pPr>
            <a:lvl9pPr marL="38862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altLang="nl-NL" sz="2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Metabool </a:t>
            </a:r>
          </a:p>
          <a:p>
            <a:pPr marL="0" marR="0" lvl="0" indent="0" algn="l" defTabSz="914400" rtl="0" eaLnBrk="1" fontAlgn="auto" latinLnBrk="0" hangingPunct="1">
              <a:lnSpc>
                <a:spcPct val="100000"/>
              </a:lnSpc>
              <a:spcBef>
                <a:spcPct val="0"/>
              </a:spcBef>
              <a:spcAft>
                <a:spcPts val="0"/>
              </a:spcAft>
              <a:buClrTx/>
              <a:buSzTx/>
              <a:buFontTx/>
              <a:buNone/>
              <a:tabLst/>
              <a:defRPr/>
            </a:pPr>
            <a:r>
              <a:rPr lang="nl-NL" altLang="nl-NL" sz="2800" dirty="0">
                <a:solidFill>
                  <a:srgbClr val="000000"/>
                </a:solidFill>
                <a:latin typeface="Times New Roman" pitchFamily="18" charset="0"/>
              </a:rPr>
              <a:t>Syndroom</a:t>
            </a:r>
            <a:r>
              <a:rPr kumimoji="0" lang="nl-NL" altLang="nl-NL" sz="2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	</a:t>
            </a:r>
          </a:p>
        </p:txBody>
      </p:sp>
      <p:cxnSp>
        <p:nvCxnSpPr>
          <p:cNvPr id="12" name="Rechte verbindingslijn met pijl 11">
            <a:extLst>
              <a:ext uri="{FF2B5EF4-FFF2-40B4-BE49-F238E27FC236}">
                <a16:creationId xmlns:a16="http://schemas.microsoft.com/office/drawing/2014/main" id="{3D68B71E-0CF5-4878-8DFE-B55C6CBE21F7}"/>
              </a:ext>
            </a:extLst>
          </p:cNvPr>
          <p:cNvCxnSpPr>
            <a:cxnSpLocks/>
          </p:cNvCxnSpPr>
          <p:nvPr/>
        </p:nvCxnSpPr>
        <p:spPr>
          <a:xfrm flipH="1">
            <a:off x="3529663" y="4961972"/>
            <a:ext cx="1216964"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Rectangle 3">
            <a:extLst>
              <a:ext uri="{FF2B5EF4-FFF2-40B4-BE49-F238E27FC236}">
                <a16:creationId xmlns:a16="http://schemas.microsoft.com/office/drawing/2014/main" id="{9DD663B0-B8C8-468E-85B2-4E7F0C624515}"/>
              </a:ext>
            </a:extLst>
          </p:cNvPr>
          <p:cNvSpPr>
            <a:spLocks noChangeArrowheads="1"/>
          </p:cNvSpPr>
          <p:nvPr/>
        </p:nvSpPr>
        <p:spPr bwMode="auto">
          <a:xfrm>
            <a:off x="4851624" y="4591998"/>
            <a:ext cx="1749837" cy="369974"/>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a:spAutoFit/>
          </a:bodyPr>
          <a:lstStyle>
            <a:lvl1pPr>
              <a:spcBef>
                <a:spcPct val="20000"/>
              </a:spcBef>
              <a:buClr>
                <a:srgbClr val="58A618"/>
              </a:buClr>
              <a:buFont typeface="Arial" pitchFamily="34" charset="0"/>
              <a:buChar char="•"/>
              <a:defRPr b="1">
                <a:solidFill>
                  <a:srgbClr val="00266E"/>
                </a:solidFill>
                <a:latin typeface="Ubuntu"/>
                <a:ea typeface="ＭＳ Ｐゴシック" pitchFamily="34" charset="-128"/>
              </a:defRPr>
            </a:lvl1pPr>
            <a:lvl2pPr marL="742950" indent="-285750">
              <a:spcBef>
                <a:spcPct val="20000"/>
              </a:spcBef>
              <a:buClr>
                <a:srgbClr val="58A618"/>
              </a:buClr>
              <a:buFont typeface="Arial" pitchFamily="34" charset="0"/>
              <a:buChar char="•"/>
              <a:defRPr>
                <a:solidFill>
                  <a:srgbClr val="00266E"/>
                </a:solidFill>
                <a:latin typeface="Ubuntu"/>
                <a:ea typeface="ＭＳ Ｐゴシック" pitchFamily="34" charset="-128"/>
              </a:defRPr>
            </a:lvl2pPr>
            <a:lvl3pPr marL="11430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3pPr>
            <a:lvl4pPr marL="16002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4pPr>
            <a:lvl5pPr marL="20574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5pPr>
            <a:lvl6pPr marL="25146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6pPr>
            <a:lvl7pPr marL="29718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7pPr>
            <a:lvl8pPr marL="34290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8pPr>
            <a:lvl9pPr marL="38862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altLang="nl-NL" sz="1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endParaRPr>
          </a:p>
        </p:txBody>
      </p:sp>
      <p:sp>
        <p:nvSpPr>
          <p:cNvPr id="17" name="Rectangle 3">
            <a:extLst>
              <a:ext uri="{FF2B5EF4-FFF2-40B4-BE49-F238E27FC236}">
                <a16:creationId xmlns:a16="http://schemas.microsoft.com/office/drawing/2014/main" id="{D3BF68BA-ACEC-4DA6-B3A0-89DFF768BA39}"/>
              </a:ext>
            </a:extLst>
          </p:cNvPr>
          <p:cNvSpPr>
            <a:spLocks noChangeArrowheads="1"/>
          </p:cNvSpPr>
          <p:nvPr/>
        </p:nvSpPr>
        <p:spPr bwMode="auto">
          <a:xfrm>
            <a:off x="453949" y="4512609"/>
            <a:ext cx="2935609" cy="954750"/>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a:spAutoFit/>
          </a:bodyPr>
          <a:lstStyle>
            <a:lvl1pPr>
              <a:spcBef>
                <a:spcPct val="20000"/>
              </a:spcBef>
              <a:buClr>
                <a:srgbClr val="58A618"/>
              </a:buClr>
              <a:buFont typeface="Arial" pitchFamily="34" charset="0"/>
              <a:buChar char="•"/>
              <a:defRPr b="1">
                <a:solidFill>
                  <a:srgbClr val="00266E"/>
                </a:solidFill>
                <a:latin typeface="Ubuntu"/>
                <a:ea typeface="ＭＳ Ｐゴシック" pitchFamily="34" charset="-128"/>
              </a:defRPr>
            </a:lvl1pPr>
            <a:lvl2pPr marL="742950" indent="-285750">
              <a:spcBef>
                <a:spcPct val="20000"/>
              </a:spcBef>
              <a:buClr>
                <a:srgbClr val="58A618"/>
              </a:buClr>
              <a:buFont typeface="Arial" pitchFamily="34" charset="0"/>
              <a:buChar char="•"/>
              <a:defRPr>
                <a:solidFill>
                  <a:srgbClr val="00266E"/>
                </a:solidFill>
                <a:latin typeface="Ubuntu"/>
                <a:ea typeface="ＭＳ Ｐゴシック" pitchFamily="34" charset="-128"/>
              </a:defRPr>
            </a:lvl2pPr>
            <a:lvl3pPr marL="11430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3pPr>
            <a:lvl4pPr marL="16002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4pPr>
            <a:lvl5pPr marL="20574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5pPr>
            <a:lvl6pPr marL="25146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6pPr>
            <a:lvl7pPr marL="29718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7pPr>
            <a:lvl8pPr marL="34290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8pPr>
            <a:lvl9pPr marL="38862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altLang="nl-NL" sz="2800" b="1" i="0" u="none" strike="noStrike" kern="1200" cap="none" spc="0" normalizeH="0" baseline="0" dirty="0">
                <a:ln>
                  <a:noFill/>
                </a:ln>
                <a:solidFill>
                  <a:srgbClr val="000000"/>
                </a:solidFill>
                <a:effectLst/>
                <a:uLnTx/>
                <a:uFillTx/>
                <a:latin typeface="Times New Roman" pitchFamily="18" charset="0"/>
                <a:ea typeface="ＭＳ Ｐゴシック" pitchFamily="34" charset="-128"/>
                <a:cs typeface="+mn-cs"/>
              </a:rPr>
              <a:t>Richten</a:t>
            </a:r>
            <a:r>
              <a:rPr kumimoji="0" lang="en-US" altLang="nl-NL" sz="2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 op de </a:t>
            </a:r>
            <a:r>
              <a:rPr kumimoji="0" lang="nl-NL" altLang="nl-NL" sz="2800" b="1" i="0" u="none" strike="noStrike" kern="1200" cap="none" spc="0" normalizeH="0" baseline="0" dirty="0">
                <a:ln>
                  <a:noFill/>
                </a:ln>
                <a:solidFill>
                  <a:schemeClr val="tx1"/>
                </a:solidFill>
                <a:effectLst/>
                <a:uLnTx/>
                <a:uFillTx/>
                <a:latin typeface="Times New Roman" pitchFamily="18" charset="0"/>
                <a:ea typeface="ＭＳ Ｐゴシック" pitchFamily="34" charset="-128"/>
                <a:cs typeface="+mn-cs"/>
              </a:rPr>
              <a:t>oorzaak</a:t>
            </a:r>
            <a:r>
              <a:rPr kumimoji="0" lang="en-US" altLang="nl-NL" sz="2800" b="1" i="0" u="none" strike="noStrike" kern="1200" cap="none" spc="0" normalizeH="0" baseline="0" noProof="0" dirty="0">
                <a:ln>
                  <a:noFill/>
                </a:ln>
                <a:solidFill>
                  <a:schemeClr val="tx1"/>
                </a:solidFill>
                <a:effectLst/>
                <a:uLnTx/>
                <a:uFillTx/>
                <a:latin typeface="Times New Roman" pitchFamily="18" charset="0"/>
                <a:ea typeface="ＭＳ Ｐゴシック" pitchFamily="34" charset="-128"/>
                <a:cs typeface="+mn-cs"/>
              </a:rPr>
              <a:t>: </a:t>
            </a:r>
            <a:r>
              <a:rPr lang="nl-NL" altLang="nl-NL" sz="2800" noProof="0" dirty="0">
                <a:solidFill>
                  <a:schemeClr val="tx1"/>
                </a:solidFill>
                <a:highlight>
                  <a:srgbClr val="FFFF00"/>
                </a:highlight>
                <a:latin typeface="Times New Roman" pitchFamily="18" charset="0"/>
              </a:rPr>
              <a:t>L</a:t>
            </a:r>
            <a:r>
              <a:rPr kumimoji="0" lang="nl-NL" altLang="nl-NL" sz="2800" b="1" i="0" u="none" strike="noStrike" kern="1200" cap="none" spc="0" normalizeH="0" baseline="0" dirty="0" err="1">
                <a:ln>
                  <a:noFill/>
                </a:ln>
                <a:solidFill>
                  <a:schemeClr val="tx1"/>
                </a:solidFill>
                <a:effectLst/>
                <a:highlight>
                  <a:srgbClr val="FFFF00"/>
                </a:highlight>
                <a:uLnTx/>
                <a:uFillTx/>
                <a:latin typeface="Times New Roman" pitchFamily="18" charset="0"/>
                <a:ea typeface="ＭＳ Ｐゴシック" pitchFamily="34" charset="-128"/>
                <a:cs typeface="+mn-cs"/>
              </a:rPr>
              <a:t>eefstijl</a:t>
            </a:r>
            <a:endParaRPr kumimoji="0" lang="nl-NL" altLang="nl-NL" sz="2800" b="1" i="0" u="none" strike="noStrike" kern="1200" cap="none" spc="0" normalizeH="0" baseline="0" dirty="0">
              <a:ln>
                <a:noFill/>
              </a:ln>
              <a:solidFill>
                <a:schemeClr val="tx1"/>
              </a:solidFill>
              <a:effectLst/>
              <a:highlight>
                <a:srgbClr val="FFFF00"/>
              </a:highlight>
              <a:uLnTx/>
              <a:uFillTx/>
              <a:latin typeface="Times New Roman" pitchFamily="18" charset="0"/>
              <a:ea typeface="ＭＳ Ｐゴシック" pitchFamily="34" charset="-128"/>
              <a:cs typeface="+mn-cs"/>
            </a:endParaRPr>
          </a:p>
        </p:txBody>
      </p:sp>
      <p:sp>
        <p:nvSpPr>
          <p:cNvPr id="19" name="Tekstvak 18">
            <a:extLst>
              <a:ext uri="{FF2B5EF4-FFF2-40B4-BE49-F238E27FC236}">
                <a16:creationId xmlns:a16="http://schemas.microsoft.com/office/drawing/2014/main" id="{A629E09C-01C5-4299-8915-8DABBEF06B44}"/>
              </a:ext>
            </a:extLst>
          </p:cNvPr>
          <p:cNvSpPr txBox="1"/>
          <p:nvPr/>
        </p:nvSpPr>
        <p:spPr>
          <a:xfrm>
            <a:off x="7477472" y="4673034"/>
            <a:ext cx="6626507" cy="369332"/>
          </a:xfrm>
          <a:prstGeom prst="rect">
            <a:avLst/>
          </a:prstGeom>
          <a:noFill/>
        </p:spPr>
        <p:txBody>
          <a:bodyPr wrap="square">
            <a:spAutoFit/>
          </a:bodyPr>
          <a:lstStyle/>
          <a:p>
            <a:r>
              <a:rPr kumimoji="0" lang="en-US" altLang="nl-NL" sz="1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Switch </a:t>
            </a:r>
            <a:r>
              <a:rPr kumimoji="0" lang="nl-NL" altLang="nl-NL" sz="1800" b="1" i="0" u="none" strike="noStrike" kern="1200" cap="none" spc="0" normalizeH="0" baseline="0" dirty="0">
                <a:ln>
                  <a:noFill/>
                </a:ln>
                <a:solidFill>
                  <a:srgbClr val="000000"/>
                </a:solidFill>
                <a:effectLst/>
                <a:uLnTx/>
                <a:uFillTx/>
                <a:latin typeface="Times New Roman" pitchFamily="18" charset="0"/>
                <a:ea typeface="ＭＳ Ｐゴシック" pitchFamily="34" charset="-128"/>
                <a:cs typeface="+mn-cs"/>
              </a:rPr>
              <a:t>naar</a:t>
            </a:r>
            <a:endParaRPr lang="nl-NL" dirty="0"/>
          </a:p>
        </p:txBody>
      </p:sp>
      <p:sp>
        <p:nvSpPr>
          <p:cNvPr id="20" name="Tekstvak 19">
            <a:extLst>
              <a:ext uri="{FF2B5EF4-FFF2-40B4-BE49-F238E27FC236}">
                <a16:creationId xmlns:a16="http://schemas.microsoft.com/office/drawing/2014/main" id="{401F1AE2-A8AB-4B45-994E-CD78F9A8BE10}"/>
              </a:ext>
            </a:extLst>
          </p:cNvPr>
          <p:cNvSpPr txBox="1"/>
          <p:nvPr/>
        </p:nvSpPr>
        <p:spPr>
          <a:xfrm>
            <a:off x="3879666" y="4620652"/>
            <a:ext cx="915742" cy="369332"/>
          </a:xfrm>
          <a:prstGeom prst="rect">
            <a:avLst/>
          </a:prstGeom>
          <a:noFill/>
        </p:spPr>
        <p:txBody>
          <a:bodyPr wrap="square">
            <a:spAutoFit/>
          </a:bodyPr>
          <a:lstStyle/>
          <a:p>
            <a:r>
              <a:rPr kumimoji="0" lang="en-US" altLang="nl-NL" sz="1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Hoe?</a:t>
            </a:r>
            <a:endParaRPr lang="nl-NL" dirty="0"/>
          </a:p>
        </p:txBody>
      </p:sp>
      <p:sp>
        <p:nvSpPr>
          <p:cNvPr id="2" name="Titel 1">
            <a:extLst>
              <a:ext uri="{FF2B5EF4-FFF2-40B4-BE49-F238E27FC236}">
                <a16:creationId xmlns:a16="http://schemas.microsoft.com/office/drawing/2014/main" id="{6E31C53E-C888-CBB5-A370-FA379CD74602}"/>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Metabool flexibel</a:t>
            </a:r>
          </a:p>
        </p:txBody>
      </p:sp>
      <p:cxnSp>
        <p:nvCxnSpPr>
          <p:cNvPr id="23" name="Rechte verbindingslijn met pijl 22">
            <a:extLst>
              <a:ext uri="{FF2B5EF4-FFF2-40B4-BE49-F238E27FC236}">
                <a16:creationId xmlns:a16="http://schemas.microsoft.com/office/drawing/2014/main" id="{3A0C89DD-B424-2397-12B5-0EA1C857DB4D}"/>
              </a:ext>
            </a:extLst>
          </p:cNvPr>
          <p:cNvCxnSpPr>
            <a:cxnSpLocks/>
          </p:cNvCxnSpPr>
          <p:nvPr/>
        </p:nvCxnSpPr>
        <p:spPr>
          <a:xfrm flipH="1">
            <a:off x="7101373" y="5059780"/>
            <a:ext cx="1862005" cy="74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DB42F9C4-F491-4A59-0BB1-4222CC6AFC9F}"/>
              </a:ext>
            </a:extLst>
          </p:cNvPr>
          <p:cNvSpPr>
            <a:spLocks noChangeArrowheads="1"/>
          </p:cNvSpPr>
          <p:nvPr/>
        </p:nvSpPr>
        <p:spPr bwMode="auto">
          <a:xfrm>
            <a:off x="4949717" y="4582405"/>
            <a:ext cx="2027748" cy="954750"/>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a:spAutoFit/>
          </a:bodyPr>
          <a:lstStyle>
            <a:lvl1pPr>
              <a:spcBef>
                <a:spcPct val="20000"/>
              </a:spcBef>
              <a:buClr>
                <a:srgbClr val="58A618"/>
              </a:buClr>
              <a:buFont typeface="Arial" pitchFamily="34" charset="0"/>
              <a:buChar char="•"/>
              <a:defRPr b="1">
                <a:solidFill>
                  <a:srgbClr val="00266E"/>
                </a:solidFill>
                <a:latin typeface="Ubuntu"/>
                <a:ea typeface="ＭＳ Ｐゴシック" pitchFamily="34" charset="-128"/>
              </a:defRPr>
            </a:lvl1pPr>
            <a:lvl2pPr marL="742950" indent="-285750">
              <a:spcBef>
                <a:spcPct val="20000"/>
              </a:spcBef>
              <a:buClr>
                <a:srgbClr val="58A618"/>
              </a:buClr>
              <a:buFont typeface="Arial" pitchFamily="34" charset="0"/>
              <a:buChar char="•"/>
              <a:defRPr>
                <a:solidFill>
                  <a:srgbClr val="00266E"/>
                </a:solidFill>
                <a:latin typeface="Ubuntu"/>
                <a:ea typeface="ＭＳ Ｐゴシック" pitchFamily="34" charset="-128"/>
              </a:defRPr>
            </a:lvl2pPr>
            <a:lvl3pPr marL="11430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3pPr>
            <a:lvl4pPr marL="16002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4pPr>
            <a:lvl5pPr marL="2057400" indent="-228600">
              <a:spcBef>
                <a:spcPct val="20000"/>
              </a:spcBef>
              <a:buClr>
                <a:srgbClr val="58A618"/>
              </a:buClr>
              <a:buFont typeface="Arial" pitchFamily="34" charset="0"/>
              <a:buChar char="•"/>
              <a:defRPr>
                <a:solidFill>
                  <a:srgbClr val="00266E"/>
                </a:solidFill>
                <a:latin typeface="Ubuntu"/>
                <a:ea typeface="ＭＳ Ｐゴシック" pitchFamily="34" charset="-128"/>
              </a:defRPr>
            </a:lvl5pPr>
            <a:lvl6pPr marL="25146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6pPr>
            <a:lvl7pPr marL="29718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7pPr>
            <a:lvl8pPr marL="34290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8pPr>
            <a:lvl9pPr marL="3886200" indent="-228600" eaLnBrk="0" fontAlgn="base" hangingPunct="0">
              <a:spcBef>
                <a:spcPct val="20000"/>
              </a:spcBef>
              <a:spcAft>
                <a:spcPct val="0"/>
              </a:spcAft>
              <a:buClr>
                <a:srgbClr val="58A618"/>
              </a:buClr>
              <a:buFont typeface="Arial" pitchFamily="34" charset="0"/>
              <a:buChar char="•"/>
              <a:defRPr>
                <a:solidFill>
                  <a:srgbClr val="00266E"/>
                </a:solidFill>
                <a:latin typeface="Ubuntu"/>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altLang="nl-NL" sz="2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Metabool </a:t>
            </a:r>
          </a:p>
          <a:p>
            <a:pPr marL="0" marR="0" lvl="0" indent="0" algn="l" defTabSz="914400" rtl="0" eaLnBrk="1" fontAlgn="auto" latinLnBrk="0" hangingPunct="1">
              <a:lnSpc>
                <a:spcPct val="100000"/>
              </a:lnSpc>
              <a:spcBef>
                <a:spcPct val="0"/>
              </a:spcBef>
              <a:spcAft>
                <a:spcPts val="0"/>
              </a:spcAft>
              <a:buClrTx/>
              <a:buSzTx/>
              <a:buFontTx/>
              <a:buNone/>
              <a:tabLst/>
              <a:defRPr/>
            </a:pPr>
            <a:r>
              <a:rPr lang="nl-NL" altLang="nl-NL" sz="2800" dirty="0">
                <a:solidFill>
                  <a:srgbClr val="000000"/>
                </a:solidFill>
                <a:latin typeface="Times New Roman" pitchFamily="18" charset="0"/>
              </a:rPr>
              <a:t>Flexibel</a:t>
            </a:r>
            <a:r>
              <a:rPr kumimoji="0" lang="nl-NL" altLang="nl-NL" sz="28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	</a:t>
            </a:r>
          </a:p>
        </p:txBody>
      </p:sp>
    </p:spTree>
    <p:extLst>
      <p:ext uri="{BB962C8B-B14F-4D97-AF65-F5344CB8AC3E}">
        <p14:creationId xmlns:p14="http://schemas.microsoft.com/office/powerpoint/2010/main" val="1557430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3D41D204-C6CE-7665-F0F3-FD1CF33DB6A3}"/>
              </a:ext>
            </a:extLst>
          </p:cNvPr>
          <p:cNvPicPr>
            <a:picLocks noGrp="1" noChangeAspect="1"/>
          </p:cNvPicPr>
          <p:nvPr>
            <p:ph idx="1"/>
          </p:nvPr>
        </p:nvPicPr>
        <p:blipFill>
          <a:blip r:embed="rId3"/>
          <a:stretch>
            <a:fillRect/>
          </a:stretch>
        </p:blipFill>
        <p:spPr>
          <a:xfrm>
            <a:off x="5725932" y="954221"/>
            <a:ext cx="4086162" cy="5642795"/>
          </a:xfrm>
        </p:spPr>
      </p:pic>
      <p:pic>
        <p:nvPicPr>
          <p:cNvPr id="5" name="Afbeelding 4">
            <a:extLst>
              <a:ext uri="{FF2B5EF4-FFF2-40B4-BE49-F238E27FC236}">
                <a16:creationId xmlns:a16="http://schemas.microsoft.com/office/drawing/2014/main" id="{7D7399D2-DB19-FB0A-9626-91464CA47E21}"/>
              </a:ext>
            </a:extLst>
          </p:cNvPr>
          <p:cNvPicPr>
            <a:picLocks noChangeAspect="1"/>
          </p:cNvPicPr>
          <p:nvPr/>
        </p:nvPicPr>
        <p:blipFill>
          <a:blip r:embed="rId4"/>
          <a:stretch>
            <a:fillRect/>
          </a:stretch>
        </p:blipFill>
        <p:spPr>
          <a:xfrm>
            <a:off x="1791231" y="954221"/>
            <a:ext cx="3833013" cy="5558698"/>
          </a:xfrm>
          <a:prstGeom prst="rect">
            <a:avLst/>
          </a:prstGeom>
        </p:spPr>
      </p:pic>
      <p:sp>
        <p:nvSpPr>
          <p:cNvPr id="8" name="Titel 1">
            <a:extLst>
              <a:ext uri="{FF2B5EF4-FFF2-40B4-BE49-F238E27FC236}">
                <a16:creationId xmlns:a16="http://schemas.microsoft.com/office/drawing/2014/main" id="{43CE2A25-FCA6-5F82-5421-3727EF87F711}"/>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PW-artikel: Metabool flexibel</a:t>
            </a:r>
          </a:p>
        </p:txBody>
      </p:sp>
      <p:sp>
        <p:nvSpPr>
          <p:cNvPr id="10" name="Tekstvak 9">
            <a:extLst>
              <a:ext uri="{FF2B5EF4-FFF2-40B4-BE49-F238E27FC236}">
                <a16:creationId xmlns:a16="http://schemas.microsoft.com/office/drawing/2014/main" id="{2DCD85EA-BF03-A638-BF54-A23CF805F121}"/>
              </a:ext>
            </a:extLst>
          </p:cNvPr>
          <p:cNvSpPr txBox="1"/>
          <p:nvPr/>
        </p:nvSpPr>
        <p:spPr>
          <a:xfrm>
            <a:off x="1061848" y="6435704"/>
            <a:ext cx="9892437" cy="369332"/>
          </a:xfrm>
          <a:prstGeom prst="rect">
            <a:avLst/>
          </a:prstGeom>
          <a:noFill/>
        </p:spPr>
        <p:txBody>
          <a:bodyPr wrap="square">
            <a:spAutoFit/>
          </a:bodyPr>
          <a:lstStyle/>
          <a:p>
            <a:r>
              <a:rPr lang="nl-NL" dirty="0">
                <a:hlinkClick r:id="rId5"/>
              </a:rPr>
              <a:t>https://www.pw.nl/achtergrond/2021/metabole-fitheid-als-antwoord-op-toename-chronische-ziekten</a:t>
            </a:r>
            <a:r>
              <a:rPr lang="nl-NL" dirty="0"/>
              <a:t> </a:t>
            </a:r>
          </a:p>
        </p:txBody>
      </p:sp>
    </p:spTree>
    <p:extLst>
      <p:ext uri="{BB962C8B-B14F-4D97-AF65-F5344CB8AC3E}">
        <p14:creationId xmlns:p14="http://schemas.microsoft.com/office/powerpoint/2010/main" val="2110910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33A391E-FC51-4DA6-BE25-AB1E293907EE}"/>
              </a:ext>
            </a:extLst>
          </p:cNvPr>
          <p:cNvPicPr>
            <a:picLocks noChangeAspect="1"/>
          </p:cNvPicPr>
          <p:nvPr/>
        </p:nvPicPr>
        <p:blipFill>
          <a:blip r:embed="rId3"/>
          <a:stretch>
            <a:fillRect/>
          </a:stretch>
        </p:blipFill>
        <p:spPr>
          <a:xfrm>
            <a:off x="4508418" y="1841418"/>
            <a:ext cx="3175163" cy="3175163"/>
          </a:xfrm>
          <a:prstGeom prst="rect">
            <a:avLst/>
          </a:prstGeom>
        </p:spPr>
      </p:pic>
      <p:pic>
        <p:nvPicPr>
          <p:cNvPr id="8" name="Tijdelijke aanduiding voor afbeelding 7"/>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t="-229"/>
          <a:stretch/>
        </p:blipFill>
        <p:spPr>
          <a:xfrm>
            <a:off x="-1" y="0"/>
            <a:ext cx="12192001" cy="6857999"/>
          </a:xfrm>
        </p:spPr>
      </p:pic>
      <p:sp>
        <p:nvSpPr>
          <p:cNvPr id="2" name="Titel 1"/>
          <p:cNvSpPr>
            <a:spLocks noGrp="1"/>
          </p:cNvSpPr>
          <p:nvPr>
            <p:ph type="title"/>
          </p:nvPr>
        </p:nvSpPr>
        <p:spPr>
          <a:xfrm>
            <a:off x="394485" y="349945"/>
            <a:ext cx="10581989" cy="432000"/>
          </a:xfrm>
        </p:spPr>
        <p:txBody>
          <a:bodyPr>
            <a:normAutofit fontScale="90000"/>
          </a:bodyPr>
          <a:lstStyle/>
          <a:p>
            <a:pPr algn="l"/>
            <a:r>
              <a:rPr lang="nl-NL" altLang="nl-NL" sz="7200" b="1" dirty="0">
                <a:solidFill>
                  <a:schemeClr val="tx1">
                    <a:lumMod val="65000"/>
                    <a:lumOff val="35000"/>
                  </a:schemeClr>
                </a:solidFill>
                <a:latin typeface="Calibri" panose="020F0502020204030204" pitchFamily="34" charset="0"/>
                <a:ea typeface="Ubuntu"/>
              </a:rPr>
              <a:t>3. En nu?</a:t>
            </a:r>
            <a:endParaRPr lang="nl-NL" sz="7200" b="1" dirty="0">
              <a:solidFill>
                <a:schemeClr val="tx1">
                  <a:lumMod val="65000"/>
                  <a:lumOff val="35000"/>
                </a:schemeClr>
              </a:solidFill>
            </a:endParaRPr>
          </a:p>
        </p:txBody>
      </p:sp>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4286158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10428817" y="1131888"/>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nl-NL" altLang="nl-NL" sz="24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
        <p:nvSpPr>
          <p:cNvPr id="2" name="Titel 1"/>
          <p:cNvSpPr>
            <a:spLocks noGrp="1"/>
          </p:cNvSpPr>
          <p:nvPr>
            <p:ph type="title"/>
          </p:nvPr>
        </p:nvSpPr>
        <p:spPr/>
        <p:txBody>
          <a:bodyPr/>
          <a:lstStyle/>
          <a:p>
            <a:r>
              <a:rPr lang="nl-NL" dirty="0"/>
              <a:t>Vraag</a:t>
            </a:r>
          </a:p>
        </p:txBody>
      </p:sp>
      <p:sp>
        <p:nvSpPr>
          <p:cNvPr id="5" name="Tijdelijke aanduiding voor inhoud 4"/>
          <p:cNvSpPr>
            <a:spLocks noGrp="1"/>
          </p:cNvSpPr>
          <p:nvPr>
            <p:ph idx="1"/>
          </p:nvPr>
        </p:nvSpPr>
        <p:spPr>
          <a:xfrm>
            <a:off x="1268731" y="925672"/>
            <a:ext cx="9749790" cy="5183250"/>
          </a:xfrm>
        </p:spPr>
        <p:txBody>
          <a:bodyPr/>
          <a:lstStyle/>
          <a:p>
            <a:pPr marL="0" indent="0" eaLnBrk="0" fontAlgn="base" hangingPunct="0">
              <a:lnSpc>
                <a:spcPts val="6667"/>
              </a:lnSpc>
              <a:spcBef>
                <a:spcPct val="0"/>
              </a:spcBef>
              <a:spcAft>
                <a:spcPct val="0"/>
              </a:spcAft>
              <a:buClr>
                <a:srgbClr val="58A618"/>
              </a:buClr>
              <a:buNone/>
            </a:pPr>
            <a:r>
              <a:rPr lang="nl-NL" altLang="nl-NL" sz="3200" b="1" kern="0" dirty="0">
                <a:solidFill>
                  <a:srgbClr val="58A618"/>
                </a:solidFill>
                <a:latin typeface="Calibri" panose="020F0502020204030204" pitchFamily="34" charset="0"/>
                <a:ea typeface="Ubuntu"/>
              </a:rPr>
              <a:t>Welk percentage van hartinfarcten kan je voorkómen door een gezonde leefstijl?</a:t>
            </a:r>
          </a:p>
          <a:p>
            <a:pPr marL="0" indent="0" eaLnBrk="0" fontAlgn="base" hangingPunct="0">
              <a:lnSpc>
                <a:spcPts val="6667"/>
              </a:lnSpc>
              <a:spcBef>
                <a:spcPct val="0"/>
              </a:spcBef>
              <a:spcAft>
                <a:spcPct val="0"/>
              </a:spcAft>
              <a:buClr>
                <a:srgbClr val="58A618"/>
              </a:buClr>
              <a:buNone/>
            </a:pPr>
            <a:endParaRPr lang="nl-NL" altLang="nl-NL" sz="2800" b="1" kern="0" dirty="0">
              <a:solidFill>
                <a:srgbClr val="58A618"/>
              </a:solidFill>
              <a:latin typeface="Calibri" panose="020F0502020204030204" pitchFamily="34" charset="0"/>
              <a:ea typeface="Ubuntu"/>
            </a:endParaRPr>
          </a:p>
          <a:p>
            <a:pPr lvl="1" eaLnBrk="0" fontAlgn="base" hangingPunct="0">
              <a:lnSpc>
                <a:spcPct val="100000"/>
              </a:lnSpc>
              <a:spcBef>
                <a:spcPct val="0"/>
              </a:spcBef>
              <a:spcAft>
                <a:spcPct val="0"/>
              </a:spcAft>
              <a:buClr>
                <a:srgbClr val="58A618"/>
              </a:buClr>
              <a:buFont typeface="Wingdings" panose="05000000000000000000" pitchFamily="2" charset="2"/>
              <a:buChar char="q"/>
            </a:pPr>
            <a:r>
              <a:rPr lang="nl-NL" altLang="nl-NL" sz="2800" b="1" kern="0" dirty="0">
                <a:solidFill>
                  <a:srgbClr val="58A618"/>
                </a:solidFill>
                <a:latin typeface="Calibri" panose="020F0502020204030204" pitchFamily="34" charset="0"/>
                <a:ea typeface="Ubuntu"/>
              </a:rPr>
              <a:t>    90% (mannen) en 94% (vrouwen)</a:t>
            </a:r>
          </a:p>
          <a:p>
            <a:pPr lvl="1" eaLnBrk="0" fontAlgn="base" hangingPunct="0">
              <a:lnSpc>
                <a:spcPct val="100000"/>
              </a:lnSpc>
              <a:spcBef>
                <a:spcPct val="0"/>
              </a:spcBef>
              <a:spcAft>
                <a:spcPct val="0"/>
              </a:spcAft>
              <a:buClr>
                <a:srgbClr val="58A618"/>
              </a:buClr>
              <a:buFont typeface="Wingdings" panose="05000000000000000000" pitchFamily="2" charset="2"/>
              <a:buChar char="q"/>
            </a:pPr>
            <a:endParaRPr lang="nl-NL" altLang="nl-NL" sz="2800" b="1" kern="0" dirty="0">
              <a:solidFill>
                <a:srgbClr val="58A618"/>
              </a:solidFill>
              <a:latin typeface="Calibri" panose="020F0502020204030204" pitchFamily="34" charset="0"/>
              <a:ea typeface="Ubuntu"/>
            </a:endParaRPr>
          </a:p>
          <a:p>
            <a:pPr lvl="1" eaLnBrk="0" fontAlgn="base" hangingPunct="0">
              <a:lnSpc>
                <a:spcPct val="100000"/>
              </a:lnSpc>
              <a:spcBef>
                <a:spcPct val="0"/>
              </a:spcBef>
              <a:spcAft>
                <a:spcPct val="0"/>
              </a:spcAft>
              <a:buClr>
                <a:srgbClr val="58A618"/>
              </a:buClr>
              <a:buFont typeface="Wingdings" panose="05000000000000000000" pitchFamily="2" charset="2"/>
              <a:buChar char="q"/>
            </a:pPr>
            <a:r>
              <a:rPr lang="nl-NL" altLang="nl-NL" sz="2800" b="1" kern="0" dirty="0">
                <a:solidFill>
                  <a:srgbClr val="58A618"/>
                </a:solidFill>
                <a:latin typeface="Calibri" panose="020F0502020204030204" pitchFamily="34" charset="0"/>
                <a:ea typeface="Ubuntu"/>
              </a:rPr>
              <a:t>    70% (mannen) en 74% (vrouwen)</a:t>
            </a:r>
          </a:p>
          <a:p>
            <a:pPr lvl="1" eaLnBrk="0" fontAlgn="base" hangingPunct="0">
              <a:lnSpc>
                <a:spcPct val="100000"/>
              </a:lnSpc>
              <a:spcBef>
                <a:spcPct val="0"/>
              </a:spcBef>
              <a:spcAft>
                <a:spcPct val="0"/>
              </a:spcAft>
              <a:buClr>
                <a:srgbClr val="58A618"/>
              </a:buClr>
              <a:buFont typeface="Wingdings" panose="05000000000000000000" pitchFamily="2" charset="2"/>
              <a:buChar char="q"/>
            </a:pPr>
            <a:endParaRPr lang="nl-NL" altLang="nl-NL" sz="2800" b="1" kern="0" dirty="0">
              <a:solidFill>
                <a:srgbClr val="58A618"/>
              </a:solidFill>
              <a:latin typeface="Calibri" panose="020F0502020204030204" pitchFamily="34" charset="0"/>
              <a:ea typeface="Ubuntu"/>
            </a:endParaRPr>
          </a:p>
          <a:p>
            <a:pPr lvl="1" eaLnBrk="0" fontAlgn="base" hangingPunct="0">
              <a:lnSpc>
                <a:spcPct val="100000"/>
              </a:lnSpc>
              <a:spcBef>
                <a:spcPct val="0"/>
              </a:spcBef>
              <a:spcAft>
                <a:spcPct val="0"/>
              </a:spcAft>
              <a:buClr>
                <a:srgbClr val="58A618"/>
              </a:buClr>
              <a:buFont typeface="Wingdings" panose="05000000000000000000" pitchFamily="2" charset="2"/>
              <a:buChar char="q"/>
            </a:pPr>
            <a:r>
              <a:rPr lang="nl-NL" altLang="nl-NL" sz="2800" b="1" kern="0" dirty="0">
                <a:solidFill>
                  <a:srgbClr val="58A618"/>
                </a:solidFill>
                <a:latin typeface="Calibri" panose="020F0502020204030204" pitchFamily="34" charset="0"/>
                <a:ea typeface="Ubuntu"/>
              </a:rPr>
              <a:t>    50% (mannen) en 54% (vrouwen)</a:t>
            </a:r>
          </a:p>
          <a:p>
            <a:pPr lvl="1" eaLnBrk="0" fontAlgn="base" hangingPunct="0">
              <a:lnSpc>
                <a:spcPct val="100000"/>
              </a:lnSpc>
              <a:spcBef>
                <a:spcPct val="0"/>
              </a:spcBef>
              <a:spcAft>
                <a:spcPct val="0"/>
              </a:spcAft>
              <a:buClr>
                <a:srgbClr val="58A618"/>
              </a:buClr>
              <a:buFont typeface="Wingdings" panose="05000000000000000000" pitchFamily="2" charset="2"/>
              <a:buChar char="q"/>
            </a:pPr>
            <a:endParaRPr lang="nl-NL" altLang="nl-NL" sz="2800" b="1" kern="0" dirty="0">
              <a:solidFill>
                <a:srgbClr val="58A618"/>
              </a:solidFill>
              <a:latin typeface="Calibri" panose="020F0502020204030204" pitchFamily="34" charset="0"/>
              <a:ea typeface="Ubuntu"/>
            </a:endParaRPr>
          </a:p>
          <a:p>
            <a:pPr lvl="1" eaLnBrk="0" fontAlgn="base" hangingPunct="0">
              <a:lnSpc>
                <a:spcPct val="100000"/>
              </a:lnSpc>
              <a:spcBef>
                <a:spcPct val="0"/>
              </a:spcBef>
              <a:spcAft>
                <a:spcPct val="0"/>
              </a:spcAft>
              <a:buClr>
                <a:srgbClr val="58A618"/>
              </a:buClr>
            </a:pPr>
            <a:endParaRPr lang="nl-NL" altLang="nl-NL" sz="2800" b="1" kern="0" dirty="0">
              <a:solidFill>
                <a:srgbClr val="58A618"/>
              </a:solidFill>
              <a:latin typeface="Calibri" panose="020F0502020204030204" pitchFamily="34" charset="0"/>
              <a:ea typeface="Ubuntu"/>
            </a:endParaRPr>
          </a:p>
          <a:p>
            <a:endParaRPr lang="nl-NL" sz="3200" dirty="0"/>
          </a:p>
        </p:txBody>
      </p:sp>
      <p:sp>
        <p:nvSpPr>
          <p:cNvPr id="6" name="Tekstvak 5">
            <a:extLst>
              <a:ext uri="{FF2B5EF4-FFF2-40B4-BE49-F238E27FC236}">
                <a16:creationId xmlns:a16="http://schemas.microsoft.com/office/drawing/2014/main" id="{BEB9A6FC-84DD-4ED7-B1FB-6563A4C2F6FE}"/>
              </a:ext>
            </a:extLst>
          </p:cNvPr>
          <p:cNvSpPr txBox="1"/>
          <p:nvPr/>
        </p:nvSpPr>
        <p:spPr>
          <a:xfrm>
            <a:off x="0" y="6515584"/>
            <a:ext cx="1231294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Candara"/>
                <a:ea typeface="+mn-ea"/>
                <a:cs typeface="+mn-cs"/>
              </a:rPr>
              <a:t>Bron: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Yusuf</a:t>
            </a:r>
            <a:r>
              <a:rPr kumimoji="0" lang="nl-NL" sz="1050" b="0" i="0" u="none" strike="noStrike" kern="1200" cap="none" spc="0" normalizeH="0" baseline="0" noProof="0" dirty="0">
                <a:ln>
                  <a:noFill/>
                </a:ln>
                <a:solidFill>
                  <a:prstClr val="black"/>
                </a:solidFill>
                <a:effectLst/>
                <a:uLnTx/>
                <a:uFillTx/>
                <a:latin typeface="Candara"/>
                <a:ea typeface="+mn-ea"/>
                <a:cs typeface="+mn-cs"/>
              </a:rPr>
              <a:t> S, et al (2204); Effect of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potentially</a:t>
            </a:r>
            <a:r>
              <a:rPr kumimoji="0" lang="nl-NL" sz="1050" b="0" i="0" u="none" strike="noStrike" kern="1200" cap="none" spc="0" normalizeH="0" baseline="0" noProof="0" dirty="0">
                <a:ln>
                  <a:noFill/>
                </a:ln>
                <a:solidFill>
                  <a:prstClr val="black"/>
                </a:solidFill>
                <a:effectLst/>
                <a:uLnTx/>
                <a:uFillTx/>
                <a:latin typeface="Candara"/>
                <a:ea typeface="+mn-ea"/>
                <a:cs typeface="+mn-cs"/>
              </a:rPr>
              <a:t>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modifiabble</a:t>
            </a:r>
            <a:r>
              <a:rPr kumimoji="0" lang="nl-NL" sz="1050" b="0" i="0" u="none" strike="noStrike" kern="1200" cap="none" spc="0" normalizeH="0" baseline="0" noProof="0" dirty="0">
                <a:ln>
                  <a:noFill/>
                </a:ln>
                <a:solidFill>
                  <a:prstClr val="black"/>
                </a:solidFill>
                <a:effectLst/>
                <a:uLnTx/>
                <a:uFillTx/>
                <a:latin typeface="Candara"/>
                <a:ea typeface="+mn-ea"/>
                <a:cs typeface="+mn-cs"/>
              </a:rPr>
              <a:t> risk factors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associated</a:t>
            </a:r>
            <a:r>
              <a:rPr kumimoji="0" lang="nl-NL" sz="1050" b="0" i="0" u="none" strike="noStrike" kern="1200" cap="none" spc="0" normalizeH="0" baseline="0" noProof="0" dirty="0">
                <a:ln>
                  <a:noFill/>
                </a:ln>
                <a:solidFill>
                  <a:prstClr val="black"/>
                </a:solidFill>
                <a:effectLst/>
                <a:uLnTx/>
                <a:uFillTx/>
                <a:latin typeface="Candara"/>
                <a:ea typeface="+mn-ea"/>
                <a:cs typeface="+mn-cs"/>
              </a:rPr>
              <a:t>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with</a:t>
            </a:r>
            <a:r>
              <a:rPr kumimoji="0" lang="nl-NL" sz="1050" b="0" i="0" u="none" strike="noStrike" kern="1200" cap="none" spc="0" normalizeH="0" baseline="0" noProof="0" dirty="0">
                <a:ln>
                  <a:noFill/>
                </a:ln>
                <a:solidFill>
                  <a:prstClr val="black"/>
                </a:solidFill>
                <a:effectLst/>
                <a:uLnTx/>
                <a:uFillTx/>
                <a:latin typeface="Candara"/>
                <a:ea typeface="+mn-ea"/>
                <a:cs typeface="+mn-cs"/>
              </a:rPr>
              <a:t>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myocardial</a:t>
            </a:r>
            <a:r>
              <a:rPr kumimoji="0" lang="nl-NL" sz="1050" b="0" i="0" u="none" strike="noStrike" kern="1200" cap="none" spc="0" normalizeH="0" baseline="0" noProof="0" dirty="0">
                <a:ln>
                  <a:noFill/>
                </a:ln>
                <a:solidFill>
                  <a:prstClr val="black"/>
                </a:solidFill>
                <a:effectLst/>
                <a:uLnTx/>
                <a:uFillTx/>
                <a:latin typeface="Candara"/>
                <a:ea typeface="+mn-ea"/>
                <a:cs typeface="+mn-cs"/>
              </a:rPr>
              <a:t>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infarction</a:t>
            </a:r>
            <a:r>
              <a:rPr kumimoji="0" lang="nl-NL" sz="1050" b="0" i="0" u="none" strike="noStrike" kern="1200" cap="none" spc="0" normalizeH="0" baseline="0" noProof="0" dirty="0">
                <a:ln>
                  <a:noFill/>
                </a:ln>
                <a:solidFill>
                  <a:prstClr val="black"/>
                </a:solidFill>
                <a:effectLst/>
                <a:uLnTx/>
                <a:uFillTx/>
                <a:latin typeface="Candara"/>
                <a:ea typeface="+mn-ea"/>
                <a:cs typeface="+mn-cs"/>
              </a:rPr>
              <a:t> in 52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coutries</a:t>
            </a:r>
            <a:r>
              <a:rPr kumimoji="0" lang="nl-NL" sz="1050" b="0" i="0" u="none" strike="noStrike" kern="1200" cap="none" spc="0" normalizeH="0" baseline="0" noProof="0" dirty="0">
                <a:ln>
                  <a:noFill/>
                </a:ln>
                <a:solidFill>
                  <a:prstClr val="black"/>
                </a:solidFill>
                <a:effectLst/>
                <a:uLnTx/>
                <a:uFillTx/>
                <a:latin typeface="Candara"/>
                <a:ea typeface="+mn-ea"/>
                <a:cs typeface="+mn-cs"/>
              </a:rPr>
              <a:t>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the</a:t>
            </a:r>
            <a:r>
              <a:rPr kumimoji="0" lang="nl-NL" sz="1050" b="0" i="0" u="none" strike="noStrike" kern="1200" cap="none" spc="0" normalizeH="0" baseline="0" noProof="0" dirty="0">
                <a:ln>
                  <a:noFill/>
                </a:ln>
                <a:solidFill>
                  <a:prstClr val="black"/>
                </a:solidFill>
                <a:effectLst/>
                <a:uLnTx/>
                <a:uFillTx/>
                <a:latin typeface="Candara"/>
                <a:ea typeface="+mn-ea"/>
                <a:cs typeface="+mn-cs"/>
              </a:rPr>
              <a:t> INTERHEART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study</a:t>
            </a:r>
            <a:r>
              <a:rPr kumimoji="0" lang="nl-NL" sz="1050" b="0" i="0" u="none" strike="noStrike" kern="1200" cap="none" spc="0" normalizeH="0" baseline="0" noProof="0" dirty="0">
                <a:ln>
                  <a:noFill/>
                </a:ln>
                <a:solidFill>
                  <a:prstClr val="black"/>
                </a:solidFill>
                <a:effectLst/>
                <a:uLnTx/>
                <a:uFillTx/>
                <a:latin typeface="Candara"/>
                <a:ea typeface="+mn-ea"/>
                <a:cs typeface="+mn-cs"/>
              </a:rPr>
              <a:t>): case control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study</a:t>
            </a:r>
            <a:r>
              <a:rPr kumimoji="0" lang="nl-NL" sz="1050" b="0" i="0" u="none" strike="noStrike" kern="1200" cap="none" spc="0" normalizeH="0" baseline="0" noProof="0" dirty="0">
                <a:ln>
                  <a:noFill/>
                </a:ln>
                <a:solidFill>
                  <a:prstClr val="black"/>
                </a:solidFill>
                <a:effectLst/>
                <a:uLnTx/>
                <a:uFillTx/>
                <a:latin typeface="Candara"/>
                <a:ea typeface="+mn-ea"/>
                <a:cs typeface="+mn-cs"/>
              </a:rPr>
              <a:t>. </a:t>
            </a:r>
            <a:r>
              <a:rPr kumimoji="0" lang="nl-NL" sz="1050" b="1" i="0" u="none" strike="noStrike" kern="1200" cap="none" spc="0" normalizeH="0" baseline="0" noProof="0" dirty="0">
                <a:ln>
                  <a:noFill/>
                </a:ln>
                <a:solidFill>
                  <a:prstClr val="black"/>
                </a:solidFill>
                <a:effectLst/>
                <a:uLnTx/>
                <a:uFillTx/>
                <a:latin typeface="Candara"/>
                <a:ea typeface="+mn-ea"/>
                <a:cs typeface="+mn-cs"/>
              </a:rPr>
              <a:t>The Lancet</a:t>
            </a:r>
            <a:r>
              <a:rPr kumimoji="0" lang="nl-NL" sz="1050" b="0" i="0" u="none" strike="noStrike" kern="1200" cap="none" spc="0" normalizeH="0" baseline="0" noProof="0" dirty="0">
                <a:ln>
                  <a:noFill/>
                </a:ln>
                <a:solidFill>
                  <a:prstClr val="black"/>
                </a:solidFill>
                <a:effectLst/>
                <a:uLnTx/>
                <a:uFillTx/>
                <a:latin typeface="Candara"/>
                <a:ea typeface="+mn-ea"/>
                <a:cs typeface="+mn-cs"/>
              </a:rPr>
              <a:t>, 364 (9438): pp 937-952.</a:t>
            </a:r>
          </a:p>
        </p:txBody>
      </p:sp>
    </p:spTree>
    <p:extLst>
      <p:ext uri="{BB962C8B-B14F-4D97-AF65-F5344CB8AC3E}">
        <p14:creationId xmlns:p14="http://schemas.microsoft.com/office/powerpoint/2010/main" val="3918624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113376-AB87-53CE-2EBD-138B286BA9EA}"/>
            </a:ext>
          </a:extLst>
        </p:cNvPr>
        <p:cNvGrpSpPr/>
        <p:nvPr/>
      </p:nvGrpSpPr>
      <p:grpSpPr>
        <a:xfrm>
          <a:off x="0" y="0"/>
          <a:ext cx="0" cy="0"/>
          <a:chOff x="0" y="0"/>
          <a:chExt cx="0" cy="0"/>
        </a:xfrm>
      </p:grpSpPr>
      <p:sp>
        <p:nvSpPr>
          <p:cNvPr id="35844" name="TextBox 3">
            <a:extLst>
              <a:ext uri="{FF2B5EF4-FFF2-40B4-BE49-F238E27FC236}">
                <a16:creationId xmlns:a16="http://schemas.microsoft.com/office/drawing/2014/main" id="{B9DB03E3-C872-BDF0-6EEB-0B9621A698AF}"/>
              </a:ext>
            </a:extLst>
          </p:cNvPr>
          <p:cNvSpPr txBox="1">
            <a:spLocks noChangeArrowheads="1"/>
          </p:cNvSpPr>
          <p:nvPr/>
        </p:nvSpPr>
        <p:spPr bwMode="auto">
          <a:xfrm>
            <a:off x="10428817" y="1131888"/>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nl-NL" altLang="nl-NL" sz="24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
        <p:nvSpPr>
          <p:cNvPr id="2" name="Titel 1">
            <a:extLst>
              <a:ext uri="{FF2B5EF4-FFF2-40B4-BE49-F238E27FC236}">
                <a16:creationId xmlns:a16="http://schemas.microsoft.com/office/drawing/2014/main" id="{734D5E9E-54EF-36CF-7362-54CA667FAC9C}"/>
              </a:ext>
            </a:extLst>
          </p:cNvPr>
          <p:cNvSpPr>
            <a:spLocks noGrp="1"/>
          </p:cNvSpPr>
          <p:nvPr>
            <p:ph type="title"/>
          </p:nvPr>
        </p:nvSpPr>
        <p:spPr/>
        <p:txBody>
          <a:bodyPr/>
          <a:lstStyle/>
          <a:p>
            <a:r>
              <a:rPr lang="nl-NL" dirty="0"/>
              <a:t>Antwoord</a:t>
            </a:r>
          </a:p>
        </p:txBody>
      </p:sp>
      <p:sp>
        <p:nvSpPr>
          <p:cNvPr id="5" name="Tijdelijke aanduiding voor inhoud 4">
            <a:extLst>
              <a:ext uri="{FF2B5EF4-FFF2-40B4-BE49-F238E27FC236}">
                <a16:creationId xmlns:a16="http://schemas.microsoft.com/office/drawing/2014/main" id="{06D69D82-C2A2-48F4-597E-945059D0DCAC}"/>
              </a:ext>
            </a:extLst>
          </p:cNvPr>
          <p:cNvSpPr>
            <a:spLocks noGrp="1"/>
          </p:cNvSpPr>
          <p:nvPr>
            <p:ph idx="1"/>
          </p:nvPr>
        </p:nvSpPr>
        <p:spPr>
          <a:xfrm>
            <a:off x="1268731" y="925672"/>
            <a:ext cx="9749790" cy="5183250"/>
          </a:xfrm>
        </p:spPr>
        <p:txBody>
          <a:bodyPr/>
          <a:lstStyle/>
          <a:p>
            <a:pPr marL="0" indent="0" eaLnBrk="0" fontAlgn="base" hangingPunct="0">
              <a:lnSpc>
                <a:spcPts val="6667"/>
              </a:lnSpc>
              <a:spcBef>
                <a:spcPct val="0"/>
              </a:spcBef>
              <a:spcAft>
                <a:spcPct val="0"/>
              </a:spcAft>
              <a:buClr>
                <a:srgbClr val="58A618"/>
              </a:buClr>
              <a:buNone/>
            </a:pPr>
            <a:r>
              <a:rPr lang="nl-NL" altLang="nl-NL" sz="3200" b="1" kern="0" dirty="0">
                <a:solidFill>
                  <a:srgbClr val="58A618"/>
                </a:solidFill>
                <a:latin typeface="Calibri" panose="020F0502020204030204" pitchFamily="34" charset="0"/>
                <a:ea typeface="Ubuntu"/>
              </a:rPr>
              <a:t>Welk percentage van hartinfarcten kan je voorkómen door een gezonde leefstijl?</a:t>
            </a:r>
          </a:p>
          <a:p>
            <a:pPr marL="0" indent="0" eaLnBrk="0" fontAlgn="base" hangingPunct="0">
              <a:lnSpc>
                <a:spcPts val="6667"/>
              </a:lnSpc>
              <a:spcBef>
                <a:spcPct val="0"/>
              </a:spcBef>
              <a:spcAft>
                <a:spcPct val="0"/>
              </a:spcAft>
              <a:buClr>
                <a:srgbClr val="58A618"/>
              </a:buClr>
              <a:buNone/>
            </a:pPr>
            <a:endParaRPr lang="nl-NL" altLang="nl-NL" sz="2800" b="1" kern="0" dirty="0">
              <a:solidFill>
                <a:srgbClr val="58A618"/>
              </a:solidFill>
              <a:latin typeface="Calibri" panose="020F0502020204030204" pitchFamily="34" charset="0"/>
              <a:ea typeface="Ubuntu"/>
            </a:endParaRPr>
          </a:p>
          <a:p>
            <a:pPr lvl="1" eaLnBrk="0" fontAlgn="base" hangingPunct="0">
              <a:lnSpc>
                <a:spcPct val="100000"/>
              </a:lnSpc>
              <a:spcBef>
                <a:spcPct val="0"/>
              </a:spcBef>
              <a:spcAft>
                <a:spcPct val="0"/>
              </a:spcAft>
              <a:buClr>
                <a:srgbClr val="58A618"/>
              </a:buClr>
              <a:buFont typeface="Wingdings" panose="05000000000000000000" pitchFamily="2" charset="2"/>
              <a:buChar char="q"/>
            </a:pPr>
            <a:r>
              <a:rPr lang="nl-NL" altLang="nl-NL" sz="2800" b="1" kern="0" dirty="0">
                <a:solidFill>
                  <a:srgbClr val="58A618"/>
                </a:solidFill>
                <a:latin typeface="Calibri" panose="020F0502020204030204" pitchFamily="34" charset="0"/>
                <a:ea typeface="Ubuntu"/>
              </a:rPr>
              <a:t>    90% (mannen) en 94% (vrouwen)</a:t>
            </a:r>
          </a:p>
          <a:p>
            <a:pPr lvl="1" eaLnBrk="0" fontAlgn="base" hangingPunct="0">
              <a:lnSpc>
                <a:spcPct val="100000"/>
              </a:lnSpc>
              <a:spcBef>
                <a:spcPct val="0"/>
              </a:spcBef>
              <a:spcAft>
                <a:spcPct val="0"/>
              </a:spcAft>
              <a:buClr>
                <a:srgbClr val="58A618"/>
              </a:buClr>
              <a:buFont typeface="Wingdings" panose="05000000000000000000" pitchFamily="2" charset="2"/>
              <a:buChar char="q"/>
            </a:pPr>
            <a:endParaRPr lang="nl-NL" altLang="nl-NL" sz="2800" b="1" kern="0" dirty="0">
              <a:solidFill>
                <a:srgbClr val="58A618"/>
              </a:solidFill>
              <a:latin typeface="Calibri" panose="020F0502020204030204" pitchFamily="34" charset="0"/>
              <a:ea typeface="Ubuntu"/>
            </a:endParaRPr>
          </a:p>
          <a:p>
            <a:pPr lvl="1" eaLnBrk="0" fontAlgn="base" hangingPunct="0">
              <a:lnSpc>
                <a:spcPct val="100000"/>
              </a:lnSpc>
              <a:spcBef>
                <a:spcPct val="0"/>
              </a:spcBef>
              <a:spcAft>
                <a:spcPct val="0"/>
              </a:spcAft>
              <a:buClr>
                <a:srgbClr val="58A618"/>
              </a:buClr>
              <a:buFont typeface="Wingdings" panose="05000000000000000000" pitchFamily="2" charset="2"/>
              <a:buChar char="q"/>
            </a:pPr>
            <a:r>
              <a:rPr lang="nl-NL" altLang="nl-NL" sz="2800" b="1" kern="0" dirty="0">
                <a:solidFill>
                  <a:srgbClr val="58A618"/>
                </a:solidFill>
                <a:latin typeface="Calibri" panose="020F0502020204030204" pitchFamily="34" charset="0"/>
                <a:ea typeface="Ubuntu"/>
              </a:rPr>
              <a:t>    70% (mannen) en 74% (vrouwen)</a:t>
            </a:r>
          </a:p>
          <a:p>
            <a:pPr lvl="1" eaLnBrk="0" fontAlgn="base" hangingPunct="0">
              <a:lnSpc>
                <a:spcPct val="100000"/>
              </a:lnSpc>
              <a:spcBef>
                <a:spcPct val="0"/>
              </a:spcBef>
              <a:spcAft>
                <a:spcPct val="0"/>
              </a:spcAft>
              <a:buClr>
                <a:srgbClr val="58A618"/>
              </a:buClr>
              <a:buFont typeface="Wingdings" panose="05000000000000000000" pitchFamily="2" charset="2"/>
              <a:buChar char="q"/>
            </a:pPr>
            <a:endParaRPr lang="nl-NL" altLang="nl-NL" sz="2800" b="1" kern="0" dirty="0">
              <a:solidFill>
                <a:srgbClr val="58A618"/>
              </a:solidFill>
              <a:latin typeface="Calibri" panose="020F0502020204030204" pitchFamily="34" charset="0"/>
              <a:ea typeface="Ubuntu"/>
            </a:endParaRPr>
          </a:p>
          <a:p>
            <a:pPr lvl="1" eaLnBrk="0" fontAlgn="base" hangingPunct="0">
              <a:lnSpc>
                <a:spcPct val="100000"/>
              </a:lnSpc>
              <a:spcBef>
                <a:spcPct val="0"/>
              </a:spcBef>
              <a:spcAft>
                <a:spcPct val="0"/>
              </a:spcAft>
              <a:buClr>
                <a:srgbClr val="58A618"/>
              </a:buClr>
              <a:buFont typeface="Wingdings" panose="05000000000000000000" pitchFamily="2" charset="2"/>
              <a:buChar char="q"/>
            </a:pPr>
            <a:r>
              <a:rPr lang="nl-NL" altLang="nl-NL" sz="2800" b="1" kern="0" dirty="0">
                <a:solidFill>
                  <a:srgbClr val="58A618"/>
                </a:solidFill>
                <a:latin typeface="Calibri" panose="020F0502020204030204" pitchFamily="34" charset="0"/>
                <a:ea typeface="Ubuntu"/>
              </a:rPr>
              <a:t>    50% (mannen) en 54% (vrouwen)</a:t>
            </a:r>
          </a:p>
          <a:p>
            <a:pPr lvl="1" eaLnBrk="0" fontAlgn="base" hangingPunct="0">
              <a:lnSpc>
                <a:spcPct val="100000"/>
              </a:lnSpc>
              <a:spcBef>
                <a:spcPct val="0"/>
              </a:spcBef>
              <a:spcAft>
                <a:spcPct val="0"/>
              </a:spcAft>
              <a:buClr>
                <a:srgbClr val="58A618"/>
              </a:buClr>
              <a:buFont typeface="Wingdings" panose="05000000000000000000" pitchFamily="2" charset="2"/>
              <a:buChar char="q"/>
            </a:pPr>
            <a:endParaRPr lang="nl-NL" altLang="nl-NL" sz="2800" b="1" kern="0" dirty="0">
              <a:solidFill>
                <a:srgbClr val="58A618"/>
              </a:solidFill>
              <a:latin typeface="Calibri" panose="020F0502020204030204" pitchFamily="34" charset="0"/>
              <a:ea typeface="Ubuntu"/>
            </a:endParaRPr>
          </a:p>
          <a:p>
            <a:pPr lvl="1" eaLnBrk="0" fontAlgn="base" hangingPunct="0">
              <a:lnSpc>
                <a:spcPct val="100000"/>
              </a:lnSpc>
              <a:spcBef>
                <a:spcPct val="0"/>
              </a:spcBef>
              <a:spcAft>
                <a:spcPct val="0"/>
              </a:spcAft>
              <a:buClr>
                <a:srgbClr val="58A618"/>
              </a:buClr>
            </a:pPr>
            <a:endParaRPr lang="nl-NL" altLang="nl-NL" sz="2800" b="1" kern="0" dirty="0">
              <a:solidFill>
                <a:srgbClr val="58A618"/>
              </a:solidFill>
              <a:latin typeface="Calibri" panose="020F0502020204030204" pitchFamily="34" charset="0"/>
              <a:ea typeface="Ubuntu"/>
            </a:endParaRPr>
          </a:p>
          <a:p>
            <a:endParaRPr lang="nl-NL" sz="3200" dirty="0"/>
          </a:p>
        </p:txBody>
      </p:sp>
      <p:pic>
        <p:nvPicPr>
          <p:cNvPr id="4" name="Graphic 3" descr="Opgestoken hand">
            <a:extLst>
              <a:ext uri="{FF2B5EF4-FFF2-40B4-BE49-F238E27FC236}">
                <a16:creationId xmlns:a16="http://schemas.microsoft.com/office/drawing/2014/main" id="{7EA65ABC-0C0B-F07F-71B2-C021CF3DCAD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93463" y="3238240"/>
            <a:ext cx="695131" cy="695131"/>
          </a:xfrm>
          <a:prstGeom prst="rect">
            <a:avLst/>
          </a:prstGeom>
        </p:spPr>
      </p:pic>
      <p:sp>
        <p:nvSpPr>
          <p:cNvPr id="6" name="Tekstvak 5">
            <a:extLst>
              <a:ext uri="{FF2B5EF4-FFF2-40B4-BE49-F238E27FC236}">
                <a16:creationId xmlns:a16="http://schemas.microsoft.com/office/drawing/2014/main" id="{E7884073-A6DF-23AE-2537-999960C734CB}"/>
              </a:ext>
            </a:extLst>
          </p:cNvPr>
          <p:cNvSpPr txBox="1"/>
          <p:nvPr/>
        </p:nvSpPr>
        <p:spPr>
          <a:xfrm>
            <a:off x="0" y="6515584"/>
            <a:ext cx="1231294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prstClr val="black"/>
                </a:solidFill>
                <a:effectLst/>
                <a:uLnTx/>
                <a:uFillTx/>
                <a:latin typeface="Candara"/>
                <a:ea typeface="+mn-ea"/>
                <a:cs typeface="+mn-cs"/>
              </a:rPr>
              <a:t>Bron: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Yusuf</a:t>
            </a:r>
            <a:r>
              <a:rPr kumimoji="0" lang="nl-NL" sz="1050" b="0" i="0" u="none" strike="noStrike" kern="1200" cap="none" spc="0" normalizeH="0" baseline="0" noProof="0" dirty="0">
                <a:ln>
                  <a:noFill/>
                </a:ln>
                <a:solidFill>
                  <a:prstClr val="black"/>
                </a:solidFill>
                <a:effectLst/>
                <a:uLnTx/>
                <a:uFillTx/>
                <a:latin typeface="Candara"/>
                <a:ea typeface="+mn-ea"/>
                <a:cs typeface="+mn-cs"/>
              </a:rPr>
              <a:t> S, et al (2204); Effect of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potentially</a:t>
            </a:r>
            <a:r>
              <a:rPr kumimoji="0" lang="nl-NL" sz="1050" b="0" i="0" u="none" strike="noStrike" kern="1200" cap="none" spc="0" normalizeH="0" baseline="0" noProof="0" dirty="0">
                <a:ln>
                  <a:noFill/>
                </a:ln>
                <a:solidFill>
                  <a:prstClr val="black"/>
                </a:solidFill>
                <a:effectLst/>
                <a:uLnTx/>
                <a:uFillTx/>
                <a:latin typeface="Candara"/>
                <a:ea typeface="+mn-ea"/>
                <a:cs typeface="+mn-cs"/>
              </a:rPr>
              <a:t>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modifiabble</a:t>
            </a:r>
            <a:r>
              <a:rPr kumimoji="0" lang="nl-NL" sz="1050" b="0" i="0" u="none" strike="noStrike" kern="1200" cap="none" spc="0" normalizeH="0" baseline="0" noProof="0" dirty="0">
                <a:ln>
                  <a:noFill/>
                </a:ln>
                <a:solidFill>
                  <a:prstClr val="black"/>
                </a:solidFill>
                <a:effectLst/>
                <a:uLnTx/>
                <a:uFillTx/>
                <a:latin typeface="Candara"/>
                <a:ea typeface="+mn-ea"/>
                <a:cs typeface="+mn-cs"/>
              </a:rPr>
              <a:t> risk factors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associated</a:t>
            </a:r>
            <a:r>
              <a:rPr kumimoji="0" lang="nl-NL" sz="1050" b="0" i="0" u="none" strike="noStrike" kern="1200" cap="none" spc="0" normalizeH="0" baseline="0" noProof="0" dirty="0">
                <a:ln>
                  <a:noFill/>
                </a:ln>
                <a:solidFill>
                  <a:prstClr val="black"/>
                </a:solidFill>
                <a:effectLst/>
                <a:uLnTx/>
                <a:uFillTx/>
                <a:latin typeface="Candara"/>
                <a:ea typeface="+mn-ea"/>
                <a:cs typeface="+mn-cs"/>
              </a:rPr>
              <a:t>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with</a:t>
            </a:r>
            <a:r>
              <a:rPr kumimoji="0" lang="nl-NL" sz="1050" b="0" i="0" u="none" strike="noStrike" kern="1200" cap="none" spc="0" normalizeH="0" baseline="0" noProof="0" dirty="0">
                <a:ln>
                  <a:noFill/>
                </a:ln>
                <a:solidFill>
                  <a:prstClr val="black"/>
                </a:solidFill>
                <a:effectLst/>
                <a:uLnTx/>
                <a:uFillTx/>
                <a:latin typeface="Candara"/>
                <a:ea typeface="+mn-ea"/>
                <a:cs typeface="+mn-cs"/>
              </a:rPr>
              <a:t>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myocardial</a:t>
            </a:r>
            <a:r>
              <a:rPr kumimoji="0" lang="nl-NL" sz="1050" b="0" i="0" u="none" strike="noStrike" kern="1200" cap="none" spc="0" normalizeH="0" baseline="0" noProof="0" dirty="0">
                <a:ln>
                  <a:noFill/>
                </a:ln>
                <a:solidFill>
                  <a:prstClr val="black"/>
                </a:solidFill>
                <a:effectLst/>
                <a:uLnTx/>
                <a:uFillTx/>
                <a:latin typeface="Candara"/>
                <a:ea typeface="+mn-ea"/>
                <a:cs typeface="+mn-cs"/>
              </a:rPr>
              <a:t>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infarction</a:t>
            </a:r>
            <a:r>
              <a:rPr kumimoji="0" lang="nl-NL" sz="1050" b="0" i="0" u="none" strike="noStrike" kern="1200" cap="none" spc="0" normalizeH="0" baseline="0" noProof="0" dirty="0">
                <a:ln>
                  <a:noFill/>
                </a:ln>
                <a:solidFill>
                  <a:prstClr val="black"/>
                </a:solidFill>
                <a:effectLst/>
                <a:uLnTx/>
                <a:uFillTx/>
                <a:latin typeface="Candara"/>
                <a:ea typeface="+mn-ea"/>
                <a:cs typeface="+mn-cs"/>
              </a:rPr>
              <a:t> in 52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coutries</a:t>
            </a:r>
            <a:r>
              <a:rPr kumimoji="0" lang="nl-NL" sz="1050" b="0" i="0" u="none" strike="noStrike" kern="1200" cap="none" spc="0" normalizeH="0" baseline="0" noProof="0" dirty="0">
                <a:ln>
                  <a:noFill/>
                </a:ln>
                <a:solidFill>
                  <a:prstClr val="black"/>
                </a:solidFill>
                <a:effectLst/>
                <a:uLnTx/>
                <a:uFillTx/>
                <a:latin typeface="Candara"/>
                <a:ea typeface="+mn-ea"/>
                <a:cs typeface="+mn-cs"/>
              </a:rPr>
              <a:t>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the</a:t>
            </a:r>
            <a:r>
              <a:rPr kumimoji="0" lang="nl-NL" sz="1050" b="0" i="0" u="none" strike="noStrike" kern="1200" cap="none" spc="0" normalizeH="0" baseline="0" noProof="0" dirty="0">
                <a:ln>
                  <a:noFill/>
                </a:ln>
                <a:solidFill>
                  <a:prstClr val="black"/>
                </a:solidFill>
                <a:effectLst/>
                <a:uLnTx/>
                <a:uFillTx/>
                <a:latin typeface="Candara"/>
                <a:ea typeface="+mn-ea"/>
                <a:cs typeface="+mn-cs"/>
              </a:rPr>
              <a:t> INTERHEART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study</a:t>
            </a:r>
            <a:r>
              <a:rPr kumimoji="0" lang="nl-NL" sz="1050" b="0" i="0" u="none" strike="noStrike" kern="1200" cap="none" spc="0" normalizeH="0" baseline="0" noProof="0" dirty="0">
                <a:ln>
                  <a:noFill/>
                </a:ln>
                <a:solidFill>
                  <a:prstClr val="black"/>
                </a:solidFill>
                <a:effectLst/>
                <a:uLnTx/>
                <a:uFillTx/>
                <a:latin typeface="Candara"/>
                <a:ea typeface="+mn-ea"/>
                <a:cs typeface="+mn-cs"/>
              </a:rPr>
              <a:t>): case control </a:t>
            </a:r>
            <a:r>
              <a:rPr kumimoji="0" lang="nl-NL" sz="1050" b="0" i="0" u="none" strike="noStrike" kern="1200" cap="none" spc="0" normalizeH="0" baseline="0" noProof="0" dirty="0" err="1">
                <a:ln>
                  <a:noFill/>
                </a:ln>
                <a:solidFill>
                  <a:prstClr val="black"/>
                </a:solidFill>
                <a:effectLst/>
                <a:uLnTx/>
                <a:uFillTx/>
                <a:latin typeface="Candara"/>
                <a:ea typeface="+mn-ea"/>
                <a:cs typeface="+mn-cs"/>
              </a:rPr>
              <a:t>study</a:t>
            </a:r>
            <a:r>
              <a:rPr kumimoji="0" lang="nl-NL" sz="1050" b="0" i="0" u="none" strike="noStrike" kern="1200" cap="none" spc="0" normalizeH="0" baseline="0" noProof="0" dirty="0">
                <a:ln>
                  <a:noFill/>
                </a:ln>
                <a:solidFill>
                  <a:prstClr val="black"/>
                </a:solidFill>
                <a:effectLst/>
                <a:uLnTx/>
                <a:uFillTx/>
                <a:latin typeface="Candara"/>
                <a:ea typeface="+mn-ea"/>
                <a:cs typeface="+mn-cs"/>
              </a:rPr>
              <a:t>. </a:t>
            </a:r>
            <a:r>
              <a:rPr kumimoji="0" lang="nl-NL" sz="1100" b="1" i="0" u="none" strike="noStrike" kern="1200" cap="none" spc="0" normalizeH="0" baseline="0" noProof="0" dirty="0">
                <a:ln>
                  <a:noFill/>
                </a:ln>
                <a:solidFill>
                  <a:prstClr val="black"/>
                </a:solidFill>
                <a:effectLst/>
                <a:uLnTx/>
                <a:uFillTx/>
                <a:latin typeface="Candara"/>
                <a:ea typeface="+mn-ea"/>
                <a:cs typeface="+mn-cs"/>
              </a:rPr>
              <a:t>The Lancet</a:t>
            </a:r>
            <a:r>
              <a:rPr kumimoji="0" lang="nl-NL" sz="1050" b="0" i="0" u="none" strike="noStrike" kern="1200" cap="none" spc="0" normalizeH="0" baseline="0" noProof="0" dirty="0">
                <a:ln>
                  <a:noFill/>
                </a:ln>
                <a:solidFill>
                  <a:prstClr val="black"/>
                </a:solidFill>
                <a:effectLst/>
                <a:uLnTx/>
                <a:uFillTx/>
                <a:latin typeface="Candara"/>
                <a:ea typeface="+mn-ea"/>
                <a:cs typeface="+mn-cs"/>
              </a:rPr>
              <a:t>, 364 (9438): pp 937-952.</a:t>
            </a:r>
          </a:p>
        </p:txBody>
      </p:sp>
      <p:pic>
        <p:nvPicPr>
          <p:cNvPr id="7" name="Afbeelding 6">
            <a:extLst>
              <a:ext uri="{FF2B5EF4-FFF2-40B4-BE49-F238E27FC236}">
                <a16:creationId xmlns:a16="http://schemas.microsoft.com/office/drawing/2014/main" id="{B8F4E79E-0639-EC3F-293D-5F0AC9A8F1DE}"/>
              </a:ext>
            </a:extLst>
          </p:cNvPr>
          <p:cNvPicPr>
            <a:picLocks noChangeAspect="1"/>
          </p:cNvPicPr>
          <p:nvPr/>
        </p:nvPicPr>
        <p:blipFill>
          <a:blip r:embed="rId5"/>
          <a:stretch>
            <a:fillRect/>
          </a:stretch>
        </p:blipFill>
        <p:spPr>
          <a:xfrm>
            <a:off x="7360789" y="3451505"/>
            <a:ext cx="2648320" cy="485843"/>
          </a:xfrm>
          <a:prstGeom prst="rect">
            <a:avLst/>
          </a:prstGeom>
        </p:spPr>
      </p:pic>
    </p:spTree>
    <p:extLst>
      <p:ext uri="{BB962C8B-B14F-4D97-AF65-F5344CB8AC3E}">
        <p14:creationId xmlns:p14="http://schemas.microsoft.com/office/powerpoint/2010/main" val="19455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2820C48-AE99-4B55-A688-B2F454C0F3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2087" y="1048767"/>
            <a:ext cx="7607082" cy="5163223"/>
          </a:xfrm>
          <a:prstGeom prst="rect">
            <a:avLst/>
          </a:prstGeom>
        </p:spPr>
      </p:pic>
      <p:sp>
        <p:nvSpPr>
          <p:cNvPr id="8" name="Titel 1">
            <a:extLst>
              <a:ext uri="{FF2B5EF4-FFF2-40B4-BE49-F238E27FC236}">
                <a16:creationId xmlns:a16="http://schemas.microsoft.com/office/drawing/2014/main" id="{EC76E5F7-2532-4ADF-9182-D2B9CA3C65F2}"/>
              </a:ext>
            </a:extLst>
          </p:cNvPr>
          <p:cNvSpPr txBox="1">
            <a:spLocks/>
          </p:cNvSpPr>
          <p:nvPr/>
        </p:nvSpPr>
        <p:spPr bwMode="auto">
          <a:xfrm>
            <a:off x="472653" y="203751"/>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Preventie: </a:t>
            </a:r>
            <a:r>
              <a:rPr kumimoji="0" lang="nl-NL" sz="320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voorkomen</a:t>
            </a:r>
          </a:p>
        </p:txBody>
      </p:sp>
      <p:pic>
        <p:nvPicPr>
          <p:cNvPr id="2" name="Tijdelijke aanduiding voor inhoud 7">
            <a:extLst>
              <a:ext uri="{FF2B5EF4-FFF2-40B4-BE49-F238E27FC236}">
                <a16:creationId xmlns:a16="http://schemas.microsoft.com/office/drawing/2014/main" id="{69313E15-9C1C-F081-5A24-A1C726EA8B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23" y="965403"/>
            <a:ext cx="4198697" cy="5854395"/>
          </a:xfrm>
          <a:prstGeom prst="rect">
            <a:avLst/>
          </a:prstGeom>
        </p:spPr>
      </p:pic>
      <p:pic>
        <p:nvPicPr>
          <p:cNvPr id="4" name="Afbeelding 3">
            <a:extLst>
              <a:ext uri="{FF2B5EF4-FFF2-40B4-BE49-F238E27FC236}">
                <a16:creationId xmlns:a16="http://schemas.microsoft.com/office/drawing/2014/main" id="{DEA49D1B-4AE8-BB6B-4BA2-830DB793E016}"/>
              </a:ext>
            </a:extLst>
          </p:cNvPr>
          <p:cNvPicPr>
            <a:picLocks noChangeAspect="1"/>
          </p:cNvPicPr>
          <p:nvPr/>
        </p:nvPicPr>
        <p:blipFill>
          <a:blip r:embed="rId5"/>
          <a:stretch>
            <a:fillRect/>
          </a:stretch>
        </p:blipFill>
        <p:spPr>
          <a:xfrm>
            <a:off x="2913503" y="5125478"/>
            <a:ext cx="2057687" cy="1739494"/>
          </a:xfrm>
          <a:prstGeom prst="rect">
            <a:avLst/>
          </a:prstGeom>
        </p:spPr>
      </p:pic>
      <p:sp>
        <p:nvSpPr>
          <p:cNvPr id="7" name="Tekstvak 6">
            <a:extLst>
              <a:ext uri="{FF2B5EF4-FFF2-40B4-BE49-F238E27FC236}">
                <a16:creationId xmlns:a16="http://schemas.microsoft.com/office/drawing/2014/main" id="{FBE74F3E-E3DC-4E8A-BB80-481847BDDC5A}"/>
              </a:ext>
            </a:extLst>
          </p:cNvPr>
          <p:cNvSpPr txBox="1"/>
          <p:nvPr/>
        </p:nvSpPr>
        <p:spPr>
          <a:xfrm>
            <a:off x="9166687" y="6168375"/>
            <a:ext cx="338517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Merriweather" panose="00000500000000000000" pitchFamily="2" charset="0"/>
                <a:ea typeface="+mn-ea"/>
                <a:cs typeface="+mn-cs"/>
              </a:rPr>
              <a:t>Balancing life-style and genomics research or disease prevention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5B616B"/>
                </a:solidFill>
                <a:effectLst/>
                <a:uLnTx/>
                <a:uFillTx/>
                <a:latin typeface="BlinkMacSystemFont"/>
                <a:ea typeface="+mn-ea"/>
                <a:cs typeface="+mn-cs"/>
              </a:rPr>
              <a:t>Science</a:t>
            </a:r>
            <a:r>
              <a:rPr kumimoji="0" lang="fr-FR" sz="1200" b="0" i="0" u="none" strike="noStrike" kern="1200" cap="none" spc="0" normalizeH="0" baseline="0" noProof="0" dirty="0">
                <a:ln>
                  <a:noFill/>
                </a:ln>
                <a:solidFill>
                  <a:srgbClr val="5B616B"/>
                </a:solidFill>
                <a:effectLst/>
                <a:uLnTx/>
                <a:uFillTx/>
                <a:latin typeface="BlinkMacSystemFont"/>
                <a:ea typeface="+mn-ea"/>
                <a:cs typeface="+mn-cs"/>
              </a:rPr>
              <a:t> </a:t>
            </a:r>
            <a:r>
              <a:rPr kumimoji="0" lang="fr-FR" sz="1200" b="0" i="0" u="none" strike="noStrike" kern="1200" cap="none" spc="0" normalizeH="0" baseline="0" noProof="0" dirty="0">
                <a:ln>
                  <a:noFill/>
                </a:ln>
                <a:solidFill>
                  <a:srgbClr val="0071BC"/>
                </a:solidFill>
                <a:effectLst/>
                <a:uLnTx/>
                <a:uFillTx/>
                <a:latin typeface="BlinkMacSystemFont"/>
                <a:ea typeface="+mn-ea"/>
                <a:cs typeface="+mn-cs"/>
              </a:rPr>
              <a:t>. </a:t>
            </a:r>
            <a:r>
              <a:rPr kumimoji="0" lang="fr-FR" sz="1200" b="0" i="0" u="none" strike="noStrike" kern="1200" cap="none" spc="0" normalizeH="0" baseline="0" noProof="0" dirty="0">
                <a:ln>
                  <a:noFill/>
                </a:ln>
                <a:solidFill>
                  <a:srgbClr val="5B616B"/>
                </a:solidFill>
                <a:effectLst/>
                <a:uLnTx/>
                <a:uFillTx/>
                <a:latin typeface="BlinkMacSystemFont"/>
                <a:ea typeface="+mn-ea"/>
                <a:cs typeface="+mn-cs"/>
              </a:rPr>
              <a:t>2002 </a:t>
            </a:r>
            <a:r>
              <a:rPr kumimoji="0" lang="fr-FR" sz="1200" b="0" i="0" u="none" strike="noStrike" kern="1200" cap="none" spc="0" normalizeH="0" baseline="0" noProof="0" dirty="0" err="1">
                <a:ln>
                  <a:noFill/>
                </a:ln>
                <a:solidFill>
                  <a:srgbClr val="5B616B"/>
                </a:solidFill>
                <a:effectLst/>
                <a:uLnTx/>
                <a:uFillTx/>
                <a:latin typeface="BlinkMacSystemFont"/>
                <a:ea typeface="+mn-ea"/>
                <a:cs typeface="+mn-cs"/>
              </a:rPr>
              <a:t>Apr</a:t>
            </a:r>
            <a:r>
              <a:rPr kumimoji="0" lang="fr-FR" sz="1200" b="0" i="0" u="none" strike="noStrike" kern="1200" cap="none" spc="0" normalizeH="0" baseline="0" noProof="0" dirty="0">
                <a:ln>
                  <a:noFill/>
                </a:ln>
                <a:solidFill>
                  <a:srgbClr val="5B616B"/>
                </a:solidFill>
                <a:effectLst/>
                <a:uLnTx/>
                <a:uFillTx/>
                <a:latin typeface="BlinkMacSystemFont"/>
                <a:ea typeface="+mn-ea"/>
                <a:cs typeface="+mn-cs"/>
              </a:rPr>
              <a:t> 26;296(5568):695-8</a:t>
            </a:r>
            <a:endParaRPr kumimoji="0" lang="nl-NL" sz="1200" b="0" i="0" u="none" strike="noStrike" kern="1200" cap="none" spc="0" normalizeH="0" baseline="0" noProof="0" dirty="0">
              <a:ln>
                <a:noFill/>
              </a:ln>
              <a:solidFill>
                <a:prstClr val="black"/>
              </a:solidFill>
              <a:effectLst/>
              <a:uLnTx/>
              <a:uFillTx/>
              <a:latin typeface="Candara"/>
              <a:ea typeface="+mn-ea"/>
              <a:cs typeface="+mn-cs"/>
            </a:endParaRPr>
          </a:p>
        </p:txBody>
      </p:sp>
    </p:spTree>
    <p:extLst>
      <p:ext uri="{BB962C8B-B14F-4D97-AF65-F5344CB8AC3E}">
        <p14:creationId xmlns:p14="http://schemas.microsoft.com/office/powerpoint/2010/main" val="206385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EB7FADD-09DB-CC40-1CE0-69040B75FA0C}"/>
              </a:ext>
            </a:extLst>
          </p:cNvPr>
          <p:cNvPicPr>
            <a:picLocks noChangeAspect="1"/>
          </p:cNvPicPr>
          <p:nvPr/>
        </p:nvPicPr>
        <p:blipFill>
          <a:blip r:embed="rId3"/>
          <a:stretch>
            <a:fillRect/>
          </a:stretch>
        </p:blipFill>
        <p:spPr>
          <a:xfrm>
            <a:off x="1643295" y="1414272"/>
            <a:ext cx="9120175" cy="3658799"/>
          </a:xfrm>
          <a:prstGeom prst="rect">
            <a:avLst/>
          </a:prstGeom>
          <a:ln>
            <a:solidFill>
              <a:schemeClr val="tx1"/>
            </a:solidFill>
          </a:ln>
        </p:spPr>
      </p:pic>
      <p:sp>
        <p:nvSpPr>
          <p:cNvPr id="5" name="Rechthoek 4">
            <a:extLst>
              <a:ext uri="{FF2B5EF4-FFF2-40B4-BE49-F238E27FC236}">
                <a16:creationId xmlns:a16="http://schemas.microsoft.com/office/drawing/2014/main" id="{79082455-20DC-191A-101A-DEB76110021A}"/>
              </a:ext>
            </a:extLst>
          </p:cNvPr>
          <p:cNvSpPr/>
          <p:nvPr/>
        </p:nvSpPr>
        <p:spPr>
          <a:xfrm>
            <a:off x="480414" y="5928688"/>
            <a:ext cx="11231171"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*Lean et al. Lancet </a:t>
            </a:r>
            <a:r>
              <a:rPr kumimoji="0" lang="en-US" sz="1050" b="0" i="0" u="none" strike="noStrike" kern="1200" cap="all" spc="0" normalizeH="0" baseline="0" noProof="0" dirty="0">
                <a:ln>
                  <a:noFill/>
                </a:ln>
                <a:solidFill>
                  <a:prstClr val="black"/>
                </a:solidFill>
                <a:effectLst/>
                <a:uLnTx/>
                <a:uFillTx/>
                <a:latin typeface="Source Sans Pro" panose="020B0503030403020204" pitchFamily="34" charset="0"/>
                <a:ea typeface="+mn-ea"/>
                <a:cs typeface="+mn-cs"/>
                <a:hlinkClick r:id="rId4"/>
              </a:rPr>
              <a:t> VOLUME 391, ISSUE 10120</a:t>
            </a:r>
            <a:r>
              <a:rPr kumimoji="0" lang="en-US" sz="1050" b="0" i="0" u="none" strike="noStrike" kern="1200" cap="all" spc="0" normalizeH="0" baseline="0" noProof="0" dirty="0">
                <a:ln>
                  <a:noFill/>
                </a:ln>
                <a:solidFill>
                  <a:prstClr val="black"/>
                </a:solidFill>
                <a:effectLst/>
                <a:uLnTx/>
                <a:uFillTx/>
                <a:latin typeface="Source Sans Pro" panose="020B0503030403020204" pitchFamily="34" charset="0"/>
                <a:ea typeface="+mn-ea"/>
                <a:cs typeface="+mn-cs"/>
              </a:rPr>
              <a:t>, P541-551, FEBRUARY 10, 2018: </a:t>
            </a: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Primary care-led weight management for remission of type 2 diabetes (</a:t>
            </a:r>
            <a:r>
              <a:rPr kumimoji="0" lang="en-US" sz="105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DiRECT</a:t>
            </a: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an open-label, cluster-</a:t>
            </a:r>
            <a:r>
              <a:rPr kumimoji="0" lang="en-US" sz="105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randomised</a:t>
            </a: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trial en </a:t>
            </a: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hlinkClick r:id="rId5"/>
              </a:rPr>
              <a:t>https://www.tno.nl/media/8822/presentatie_leeftstijl_als_medicijn.pdf</a:t>
            </a: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p>
        </p:txBody>
      </p:sp>
      <p:sp>
        <p:nvSpPr>
          <p:cNvPr id="6" name="Titel 1">
            <a:extLst>
              <a:ext uri="{FF2B5EF4-FFF2-40B4-BE49-F238E27FC236}">
                <a16:creationId xmlns:a16="http://schemas.microsoft.com/office/drawing/2014/main" id="{6A7C1D54-00FD-05F5-3372-2F21C00FAFB3}"/>
              </a:ext>
            </a:extLst>
          </p:cNvPr>
          <p:cNvSpPr txBox="1">
            <a:spLocks/>
          </p:cNvSpPr>
          <p:nvPr/>
        </p:nvSpPr>
        <p:spPr bwMode="auto">
          <a:xfrm>
            <a:off x="480414" y="236355"/>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Preventie</a:t>
            </a:r>
            <a:r>
              <a:rPr lang="nl-NL" sz="3200" b="0" kern="0" dirty="0">
                <a:solidFill>
                  <a:srgbClr val="EEECE1">
                    <a:lumMod val="75000"/>
                  </a:srgbClr>
                </a:solidFill>
                <a:latin typeface="Arial" charset="0"/>
                <a:ea typeface="Arial" charset="0"/>
                <a:cs typeface="Arial" charset="0"/>
              </a:rPr>
              <a:t>:</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a:t>
            </a:r>
            <a:r>
              <a:rPr kumimoji="0" lang="nl-NL" sz="320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remissie</a:t>
            </a:r>
          </a:p>
        </p:txBody>
      </p:sp>
    </p:spTree>
    <p:extLst>
      <p:ext uri="{BB962C8B-B14F-4D97-AF65-F5344CB8AC3E}">
        <p14:creationId xmlns:p14="http://schemas.microsoft.com/office/powerpoint/2010/main" val="621867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19901" y="1124923"/>
            <a:ext cx="4486223" cy="5048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2425" y="913594"/>
            <a:ext cx="6313446" cy="1389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457199" y="2336950"/>
            <a:ext cx="6067425" cy="409342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600" b="0" i="0" u="none" strike="noStrike" kern="1200" cap="none" spc="0" normalizeH="0" baseline="0" noProof="0" dirty="0" err="1">
                <a:ln>
                  <a:noFill/>
                </a:ln>
                <a:solidFill>
                  <a:srgbClr val="000000"/>
                </a:solidFill>
                <a:effectLst/>
                <a:uLnTx/>
                <a:uFillTx/>
                <a:latin typeface="Geneva"/>
                <a:ea typeface="MS PGothic" panose="020B0600070205080204" pitchFamily="34" charset="-128"/>
                <a:cs typeface="+mn-cs"/>
              </a:rPr>
              <a:t>DiRECT</a:t>
            </a: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-studie met 298 diabetici: 149 interventie </a:t>
            </a:r>
            <a:r>
              <a:rPr kumimoji="0" lang="nl-NL" sz="1600" b="0" i="0" u="none" strike="noStrike" kern="1200" cap="none" spc="0" normalizeH="0" baseline="0" noProof="0" dirty="0" err="1">
                <a:ln>
                  <a:noFill/>
                </a:ln>
                <a:solidFill>
                  <a:srgbClr val="000000"/>
                </a:solidFill>
                <a:effectLst/>
                <a:uLnTx/>
                <a:uFillTx/>
                <a:latin typeface="Geneva"/>
                <a:ea typeface="MS PGothic" panose="020B0600070205080204" pitchFamily="34" charset="-128"/>
                <a:cs typeface="+mn-cs"/>
              </a:rPr>
              <a:t>vs</a:t>
            </a: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 149 controle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De interventie: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Laag calorische (850kcal/dag) maaltijdvervanger (</a:t>
            </a:r>
            <a:r>
              <a:rPr kumimoji="0" lang="nl-NL" sz="1600" b="0" i="0" u="none" strike="noStrike" kern="1200" cap="none" spc="0" normalizeH="0" baseline="0" noProof="0" dirty="0" err="1">
                <a:ln>
                  <a:noFill/>
                </a:ln>
                <a:solidFill>
                  <a:srgbClr val="000000"/>
                </a:solidFill>
                <a:effectLst/>
                <a:uLnTx/>
                <a:uFillTx/>
                <a:latin typeface="Geneva"/>
                <a:ea typeface="MS PGothic" panose="020B0600070205080204" pitchFamily="34" charset="-128"/>
                <a:cs typeface="+mn-cs"/>
              </a:rPr>
              <a:t>maaltijdshakes</a:t>
            </a: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 gedurende 3-5 maanden gericht op gewichtsverlies: </a:t>
            </a:r>
            <a:r>
              <a:rPr kumimoji="0" lang="nl-NL" sz="1600" b="1"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streven -15 kg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In deze periode werden ook de diabetesmedicatie en medicijnen tegen hoge bloeddruk stopgezet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Getrapte herintroductie van voedsel (2-8 weken) en gestructureerde ondersteuning voor langdurig gewichtsverlies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Dit zijn de resultaten na 1 jaar: bijna de helft van de deelnemers bereikt remissie tot een niet-diabeet (HbA1c &lt;48 </a:t>
            </a:r>
            <a:r>
              <a:rPr kumimoji="0" lang="nl-NL" sz="1600" b="0" i="0" u="none" strike="noStrike" kern="1200" cap="none" spc="0" normalizeH="0" baseline="0" noProof="0" dirty="0" err="1">
                <a:ln>
                  <a:noFill/>
                </a:ln>
                <a:solidFill>
                  <a:srgbClr val="000000"/>
                </a:solidFill>
                <a:effectLst/>
                <a:uLnTx/>
                <a:uFillTx/>
                <a:latin typeface="Geneva"/>
                <a:ea typeface="MS PGothic" panose="020B0600070205080204" pitchFamily="34" charset="-128"/>
                <a:cs typeface="+mn-cs"/>
              </a:rPr>
              <a:t>mmol</a:t>
            </a: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/mol) of van diabetes medicatie af.</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2000" b="1" i="0" u="none" strike="noStrike" kern="1200" cap="none" spc="0" normalizeH="0" baseline="0" noProof="0" dirty="0">
                <a:ln>
                  <a:noFill/>
                </a:ln>
                <a:solidFill>
                  <a:srgbClr val="1F497D">
                    <a:lumMod val="40000"/>
                    <a:lumOff val="60000"/>
                  </a:srgbClr>
                </a:solidFill>
                <a:effectLst/>
                <a:uLnTx/>
                <a:uFillTx/>
                <a:latin typeface="Geneva"/>
                <a:ea typeface="MS PGothic" panose="020B0600070205080204" pitchFamily="34" charset="-128"/>
                <a:cs typeface="+mn-cs"/>
              </a:rPr>
              <a:t>Remissie DM2 is haalbaar doel</a:t>
            </a:r>
            <a:endPar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endParaRPr>
          </a:p>
        </p:txBody>
      </p:sp>
      <p:sp>
        <p:nvSpPr>
          <p:cNvPr id="5" name="Rechthoek 4">
            <a:extLst>
              <a:ext uri="{FF2B5EF4-FFF2-40B4-BE49-F238E27FC236}">
                <a16:creationId xmlns:a16="http://schemas.microsoft.com/office/drawing/2014/main" id="{17EB5FDB-7B55-461B-9FC7-06E51A540D4B}"/>
              </a:ext>
            </a:extLst>
          </p:cNvPr>
          <p:cNvSpPr/>
          <p:nvPr/>
        </p:nvSpPr>
        <p:spPr>
          <a:xfrm>
            <a:off x="650639" y="6530991"/>
            <a:ext cx="11290270"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*Lean et al. Lancet </a:t>
            </a:r>
            <a:r>
              <a:rPr kumimoji="0" lang="en-US" sz="1050" b="0" i="0" u="none" strike="noStrike" kern="1200" cap="all" spc="0" normalizeH="0" baseline="0" noProof="0" dirty="0">
                <a:ln>
                  <a:noFill/>
                </a:ln>
                <a:solidFill>
                  <a:prstClr val="black"/>
                </a:solidFill>
                <a:effectLst/>
                <a:uLnTx/>
                <a:uFillTx/>
                <a:latin typeface="Source Sans Pro" panose="020B0503030403020204" pitchFamily="34" charset="0"/>
                <a:ea typeface="+mn-ea"/>
                <a:cs typeface="+mn-cs"/>
                <a:hlinkClick r:id="rId5"/>
              </a:rPr>
              <a:t> VOLUME 391, ISSUE 10120</a:t>
            </a:r>
            <a:r>
              <a:rPr kumimoji="0" lang="en-US" sz="1050" b="0" i="0" u="none" strike="noStrike" kern="1200" cap="all" spc="0" normalizeH="0" baseline="0" noProof="0" dirty="0">
                <a:ln>
                  <a:noFill/>
                </a:ln>
                <a:solidFill>
                  <a:prstClr val="black"/>
                </a:solidFill>
                <a:effectLst/>
                <a:uLnTx/>
                <a:uFillTx/>
                <a:latin typeface="Source Sans Pro" panose="020B0503030403020204" pitchFamily="34" charset="0"/>
                <a:ea typeface="+mn-ea"/>
                <a:cs typeface="+mn-cs"/>
              </a:rPr>
              <a:t>, P541-551, FEBRUARY 10, 2018: </a:t>
            </a: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Primary care-led weight management for remission of type 2 diabetes (</a:t>
            </a:r>
            <a:r>
              <a:rPr kumimoji="0" lang="en-US" sz="105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DiRECT</a:t>
            </a: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an open-label, cluster-</a:t>
            </a:r>
            <a:r>
              <a:rPr kumimoji="0" lang="en-US" sz="105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randomised</a:t>
            </a:r>
            <a:r>
              <a:rPr kumimoji="0" lang="en-US" sz="105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trial</a:t>
            </a:r>
          </a:p>
        </p:txBody>
      </p:sp>
      <p:sp>
        <p:nvSpPr>
          <p:cNvPr id="7" name="Afgeronde rechthoek 8">
            <a:extLst>
              <a:ext uri="{FF2B5EF4-FFF2-40B4-BE49-F238E27FC236}">
                <a16:creationId xmlns:a16="http://schemas.microsoft.com/office/drawing/2014/main" id="{104B995C-FDC9-4699-8F13-63B4811FF85D}"/>
              </a:ext>
            </a:extLst>
          </p:cNvPr>
          <p:cNvSpPr/>
          <p:nvPr/>
        </p:nvSpPr>
        <p:spPr>
          <a:xfrm>
            <a:off x="10363200" y="2276475"/>
            <a:ext cx="717550" cy="76517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Afgeronde rechthoek 8">
            <a:extLst>
              <a:ext uri="{FF2B5EF4-FFF2-40B4-BE49-F238E27FC236}">
                <a16:creationId xmlns:a16="http://schemas.microsoft.com/office/drawing/2014/main" id="{92827FA0-8956-4C33-8A67-746B83A29391}"/>
              </a:ext>
            </a:extLst>
          </p:cNvPr>
          <p:cNvSpPr/>
          <p:nvPr/>
        </p:nvSpPr>
        <p:spPr>
          <a:xfrm>
            <a:off x="10448925" y="3791564"/>
            <a:ext cx="622300" cy="1418611"/>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 name="Rechte verbindingslijn met pijl 2">
            <a:extLst>
              <a:ext uri="{FF2B5EF4-FFF2-40B4-BE49-F238E27FC236}">
                <a16:creationId xmlns:a16="http://schemas.microsoft.com/office/drawing/2014/main" id="{EE3598F1-A2AD-46C9-A8A5-31E0D155736F}"/>
              </a:ext>
            </a:extLst>
          </p:cNvPr>
          <p:cNvCxnSpPr/>
          <p:nvPr/>
        </p:nvCxnSpPr>
        <p:spPr>
          <a:xfrm flipH="1">
            <a:off x="7848600" y="2276475"/>
            <a:ext cx="123825" cy="476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12DD4C49-D783-52AE-70BC-695913AE3D12}"/>
              </a:ext>
            </a:extLst>
          </p:cNvPr>
          <p:cNvSpPr txBox="1">
            <a:spLocks/>
          </p:cNvSpPr>
          <p:nvPr/>
        </p:nvSpPr>
        <p:spPr bwMode="auto">
          <a:xfrm>
            <a:off x="480414" y="236355"/>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Preventie</a:t>
            </a:r>
            <a:r>
              <a:rPr lang="nl-NL" sz="3200" b="0" kern="0" dirty="0">
                <a:solidFill>
                  <a:srgbClr val="EEECE1">
                    <a:lumMod val="75000"/>
                  </a:srgbClr>
                </a:solidFill>
                <a:latin typeface="Arial" charset="0"/>
                <a:ea typeface="Arial" charset="0"/>
                <a:cs typeface="Arial" charset="0"/>
              </a:rPr>
              <a:t>:</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a:t>
            </a:r>
            <a:r>
              <a:rPr kumimoji="0" lang="nl-NL" sz="320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remissie</a:t>
            </a:r>
          </a:p>
        </p:txBody>
      </p:sp>
    </p:spTree>
    <p:extLst>
      <p:ext uri="{BB962C8B-B14F-4D97-AF65-F5344CB8AC3E}">
        <p14:creationId xmlns:p14="http://schemas.microsoft.com/office/powerpoint/2010/main" val="2045585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CCA10-47EE-FB42-5182-58D1D419FDF4}"/>
            </a:ext>
          </a:extLst>
        </p:cNvPr>
        <p:cNvGrpSpPr/>
        <p:nvPr/>
      </p:nvGrpSpPr>
      <p:grpSpPr>
        <a:xfrm>
          <a:off x="0" y="0"/>
          <a:ext cx="0" cy="0"/>
          <a:chOff x="0" y="0"/>
          <a:chExt cx="0" cy="0"/>
        </a:xfrm>
      </p:grpSpPr>
      <p:sp>
        <p:nvSpPr>
          <p:cNvPr id="12" name="Tijdelijke aanduiding voor inhoud 12">
            <a:extLst>
              <a:ext uri="{FF2B5EF4-FFF2-40B4-BE49-F238E27FC236}">
                <a16:creationId xmlns:a16="http://schemas.microsoft.com/office/drawing/2014/main" id="{EF49E0FC-3EDD-0391-8BFE-A4BDA68EB384}"/>
              </a:ext>
            </a:extLst>
          </p:cNvPr>
          <p:cNvSpPr txBox="1">
            <a:spLocks/>
          </p:cNvSpPr>
          <p:nvPr/>
        </p:nvSpPr>
        <p:spPr>
          <a:xfrm>
            <a:off x="3298752" y="4456374"/>
            <a:ext cx="5461426" cy="518553"/>
          </a:xfrm>
          <a:prstGeom prst="rect">
            <a:avLst/>
          </a:prstGeom>
          <a:ln>
            <a:noFill/>
          </a:ln>
        </p:spPr>
        <p:txBody>
          <a:bodyPr/>
          <a:lstStyle>
            <a:lvl1pPr marL="342900" indent="-342900" algn="l" rtl="0" eaLnBrk="1" fontAlgn="base" hangingPunct="1">
              <a:spcBef>
                <a:spcPct val="20000"/>
              </a:spcBef>
              <a:spcAft>
                <a:spcPct val="0"/>
              </a:spcAft>
              <a:buClr>
                <a:srgbClr val="58A618"/>
              </a:buClr>
              <a:buFont typeface="Arial" pitchFamily="34" charset="0"/>
              <a:buChar char="•"/>
              <a:defRPr b="1">
                <a:solidFill>
                  <a:srgbClr val="00266E"/>
                </a:solidFill>
                <a:latin typeface="Ubuntu"/>
                <a:ea typeface="MS PGothic" pitchFamily="34" charset="-128"/>
                <a:cs typeface="ＭＳ Ｐゴシック" charset="0"/>
              </a:defRPr>
            </a:lvl1pPr>
            <a:lvl2pPr marL="742950" indent="-28575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2pPr>
            <a:lvl3pPr marL="11430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3pPr>
            <a:lvl4pPr marL="16002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4pPr>
            <a:lvl5pPr marL="20574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5pPr>
            <a:lvl6pPr marL="25146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6pPr>
            <a:lvl7pPr marL="29718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7pPr>
            <a:lvl8pPr marL="34290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8pPr>
            <a:lvl9pPr marL="38862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9pPr>
          </a:lstStyle>
          <a:p>
            <a:pPr marL="0" indent="0">
              <a:spcBef>
                <a:spcPts val="2013"/>
              </a:spcBef>
              <a:buClr>
                <a:schemeClr val="tx2"/>
              </a:buClr>
              <a:buNone/>
            </a:pPr>
            <a:r>
              <a:rPr lang="nl-NL" altLang="nl-NL" sz="2400" kern="0" dirty="0">
                <a:solidFill>
                  <a:schemeClr val="tx1"/>
                </a:solidFill>
              </a:rPr>
              <a:t>5. Leefstijl-ontwikkelingen</a:t>
            </a:r>
          </a:p>
        </p:txBody>
      </p:sp>
      <p:sp>
        <p:nvSpPr>
          <p:cNvPr id="14" name="Tijdelijke aanduiding voor inhoud 12">
            <a:extLst>
              <a:ext uri="{FF2B5EF4-FFF2-40B4-BE49-F238E27FC236}">
                <a16:creationId xmlns:a16="http://schemas.microsoft.com/office/drawing/2014/main" id="{6D1A7A79-31E6-4735-B7C2-8F969C4BBA93}"/>
              </a:ext>
            </a:extLst>
          </p:cNvPr>
          <p:cNvSpPr txBox="1">
            <a:spLocks/>
          </p:cNvSpPr>
          <p:nvPr/>
        </p:nvSpPr>
        <p:spPr>
          <a:xfrm>
            <a:off x="3298752" y="1618451"/>
            <a:ext cx="5461427" cy="684213"/>
          </a:xfrm>
          <a:prstGeom prst="rect">
            <a:avLst/>
          </a:prstGeom>
          <a:ln>
            <a:noFill/>
          </a:ln>
        </p:spPr>
        <p:txBody>
          <a:bodyPr/>
          <a:lstStyle>
            <a:lvl1pPr marL="342900" indent="-342900" algn="l" rtl="0" eaLnBrk="1" fontAlgn="base" hangingPunct="1">
              <a:spcBef>
                <a:spcPct val="20000"/>
              </a:spcBef>
              <a:spcAft>
                <a:spcPct val="0"/>
              </a:spcAft>
              <a:buClr>
                <a:srgbClr val="58A618"/>
              </a:buClr>
              <a:buFont typeface="Arial" pitchFamily="34" charset="0"/>
              <a:buChar char="•"/>
              <a:defRPr b="1">
                <a:solidFill>
                  <a:srgbClr val="00266E"/>
                </a:solidFill>
                <a:latin typeface="Ubuntu"/>
                <a:ea typeface="MS PGothic" pitchFamily="34" charset="-128"/>
                <a:cs typeface="ＭＳ Ｐゴシック" charset="0"/>
              </a:defRPr>
            </a:lvl1pPr>
            <a:lvl2pPr marL="742950" indent="-28575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2pPr>
            <a:lvl3pPr marL="11430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3pPr>
            <a:lvl4pPr marL="16002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4pPr>
            <a:lvl5pPr marL="20574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5pPr>
            <a:lvl6pPr marL="25146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6pPr>
            <a:lvl7pPr marL="29718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7pPr>
            <a:lvl8pPr marL="34290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8pPr>
            <a:lvl9pPr marL="38862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9pPr>
          </a:lstStyle>
          <a:p>
            <a:pPr marL="0" indent="0">
              <a:spcBef>
                <a:spcPts val="2013"/>
              </a:spcBef>
              <a:buClr>
                <a:schemeClr val="tx2"/>
              </a:buClr>
              <a:buNone/>
            </a:pPr>
            <a:r>
              <a:rPr lang="nl-NL" altLang="nl-NL" sz="2400" kern="0" dirty="0">
                <a:solidFill>
                  <a:schemeClr val="tx1"/>
                </a:solidFill>
              </a:rPr>
              <a:t>2. Hormonen en ziekte   </a:t>
            </a:r>
          </a:p>
        </p:txBody>
      </p:sp>
      <p:sp>
        <p:nvSpPr>
          <p:cNvPr id="16" name="Tijdelijke aanduiding voor inhoud 12">
            <a:extLst>
              <a:ext uri="{FF2B5EF4-FFF2-40B4-BE49-F238E27FC236}">
                <a16:creationId xmlns:a16="http://schemas.microsoft.com/office/drawing/2014/main" id="{39B48020-8007-2348-7063-E363BEADDBDD}"/>
              </a:ext>
            </a:extLst>
          </p:cNvPr>
          <p:cNvSpPr txBox="1">
            <a:spLocks/>
          </p:cNvSpPr>
          <p:nvPr/>
        </p:nvSpPr>
        <p:spPr>
          <a:xfrm>
            <a:off x="3298752" y="678117"/>
            <a:ext cx="5461427" cy="580598"/>
          </a:xfrm>
          <a:prstGeom prst="rect">
            <a:avLst/>
          </a:prstGeom>
          <a:ln>
            <a:noFill/>
          </a:ln>
        </p:spPr>
        <p:txBody>
          <a:bodyPr/>
          <a:lstStyle>
            <a:lvl1pPr marL="342900" indent="-342900" algn="l" rtl="0" eaLnBrk="1" fontAlgn="base" hangingPunct="1">
              <a:spcBef>
                <a:spcPct val="20000"/>
              </a:spcBef>
              <a:spcAft>
                <a:spcPct val="0"/>
              </a:spcAft>
              <a:buClr>
                <a:srgbClr val="58A618"/>
              </a:buClr>
              <a:buFont typeface="Arial" pitchFamily="34" charset="0"/>
              <a:buChar char="•"/>
              <a:defRPr b="1">
                <a:solidFill>
                  <a:srgbClr val="00266E"/>
                </a:solidFill>
                <a:latin typeface="Ubuntu"/>
                <a:ea typeface="MS PGothic" pitchFamily="34" charset="-128"/>
                <a:cs typeface="ＭＳ Ｐゴシック" charset="0"/>
              </a:defRPr>
            </a:lvl1pPr>
            <a:lvl2pPr marL="742950" indent="-28575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2pPr>
            <a:lvl3pPr marL="11430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3pPr>
            <a:lvl4pPr marL="16002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4pPr>
            <a:lvl5pPr marL="20574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5pPr>
            <a:lvl6pPr marL="25146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6pPr>
            <a:lvl7pPr marL="29718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7pPr>
            <a:lvl8pPr marL="34290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8pPr>
            <a:lvl9pPr marL="38862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9pPr>
          </a:lstStyle>
          <a:p>
            <a:pPr marL="0" indent="0">
              <a:spcBef>
                <a:spcPts val="2013"/>
              </a:spcBef>
              <a:buClr>
                <a:schemeClr val="tx2"/>
              </a:buClr>
              <a:buNone/>
            </a:pPr>
            <a:r>
              <a:rPr lang="nl-NL" altLang="nl-NL" sz="2400" kern="0" dirty="0">
                <a:solidFill>
                  <a:schemeClr val="tx1"/>
                </a:solidFill>
              </a:rPr>
              <a:t>1. Heeft Nederland een probleem?</a:t>
            </a:r>
          </a:p>
        </p:txBody>
      </p:sp>
      <p:sp>
        <p:nvSpPr>
          <p:cNvPr id="17" name="Tijdelijke aanduiding voor inhoud 12">
            <a:extLst>
              <a:ext uri="{FF2B5EF4-FFF2-40B4-BE49-F238E27FC236}">
                <a16:creationId xmlns:a16="http://schemas.microsoft.com/office/drawing/2014/main" id="{DCC62125-FB2B-CE56-5251-A8B6AD18FAB8}"/>
              </a:ext>
            </a:extLst>
          </p:cNvPr>
          <p:cNvSpPr txBox="1">
            <a:spLocks/>
          </p:cNvSpPr>
          <p:nvPr/>
        </p:nvSpPr>
        <p:spPr>
          <a:xfrm>
            <a:off x="3298752" y="2600702"/>
            <a:ext cx="5461428" cy="658264"/>
          </a:xfrm>
          <a:prstGeom prst="rect">
            <a:avLst/>
          </a:prstGeom>
          <a:ln>
            <a:noFill/>
          </a:ln>
        </p:spPr>
        <p:txBody>
          <a:bodyPr/>
          <a:lstStyle>
            <a:lvl1pPr marL="342900" indent="-342900" algn="l" rtl="0" eaLnBrk="1" fontAlgn="base" hangingPunct="1">
              <a:spcBef>
                <a:spcPct val="20000"/>
              </a:spcBef>
              <a:spcAft>
                <a:spcPct val="0"/>
              </a:spcAft>
              <a:buClr>
                <a:srgbClr val="58A618"/>
              </a:buClr>
              <a:buFont typeface="Arial" pitchFamily="34" charset="0"/>
              <a:buChar char="•"/>
              <a:defRPr b="1">
                <a:solidFill>
                  <a:srgbClr val="00266E"/>
                </a:solidFill>
                <a:latin typeface="Ubuntu"/>
                <a:ea typeface="MS PGothic" pitchFamily="34" charset="-128"/>
                <a:cs typeface="ＭＳ Ｐゴシック" charset="0"/>
              </a:defRPr>
            </a:lvl1pPr>
            <a:lvl2pPr marL="742950" indent="-28575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2pPr>
            <a:lvl3pPr marL="11430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3pPr>
            <a:lvl4pPr marL="16002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4pPr>
            <a:lvl5pPr marL="20574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5pPr>
            <a:lvl6pPr marL="25146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6pPr>
            <a:lvl7pPr marL="29718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7pPr>
            <a:lvl8pPr marL="34290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8pPr>
            <a:lvl9pPr marL="38862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9pPr>
          </a:lstStyle>
          <a:p>
            <a:pPr marL="0" indent="0">
              <a:spcBef>
                <a:spcPts val="2013"/>
              </a:spcBef>
              <a:buClr>
                <a:schemeClr val="tx2"/>
              </a:buClr>
              <a:buNone/>
            </a:pPr>
            <a:r>
              <a:rPr lang="nl-NL" altLang="nl-NL" sz="2400" kern="0" dirty="0">
                <a:solidFill>
                  <a:schemeClr val="tx1"/>
                </a:solidFill>
              </a:rPr>
              <a:t>3. En nu? </a:t>
            </a:r>
          </a:p>
        </p:txBody>
      </p:sp>
      <p:sp>
        <p:nvSpPr>
          <p:cNvPr id="18" name="Tijdelijke aanduiding voor inhoud 12">
            <a:extLst>
              <a:ext uri="{FF2B5EF4-FFF2-40B4-BE49-F238E27FC236}">
                <a16:creationId xmlns:a16="http://schemas.microsoft.com/office/drawing/2014/main" id="{A391FB26-BD7D-6E2F-0B1C-8A7D3ABCE1F2}"/>
              </a:ext>
            </a:extLst>
          </p:cNvPr>
          <p:cNvSpPr txBox="1">
            <a:spLocks/>
          </p:cNvSpPr>
          <p:nvPr/>
        </p:nvSpPr>
        <p:spPr>
          <a:xfrm>
            <a:off x="3298752" y="3495565"/>
            <a:ext cx="5461427" cy="684213"/>
          </a:xfrm>
          <a:prstGeom prst="rect">
            <a:avLst/>
          </a:prstGeom>
          <a:ln>
            <a:noFill/>
          </a:ln>
        </p:spPr>
        <p:txBody>
          <a:bodyPr/>
          <a:lstStyle>
            <a:lvl1pPr marL="342900" indent="-342900" algn="l" rtl="0" eaLnBrk="1" fontAlgn="base" hangingPunct="1">
              <a:spcBef>
                <a:spcPct val="20000"/>
              </a:spcBef>
              <a:spcAft>
                <a:spcPct val="0"/>
              </a:spcAft>
              <a:buClr>
                <a:srgbClr val="58A618"/>
              </a:buClr>
              <a:buFont typeface="Arial" pitchFamily="34" charset="0"/>
              <a:buChar char="•"/>
              <a:defRPr b="1">
                <a:solidFill>
                  <a:srgbClr val="00266E"/>
                </a:solidFill>
                <a:latin typeface="Ubuntu"/>
                <a:ea typeface="MS PGothic" pitchFamily="34" charset="-128"/>
                <a:cs typeface="ＭＳ Ｐゴシック" charset="0"/>
              </a:defRPr>
            </a:lvl1pPr>
            <a:lvl2pPr marL="742950" indent="-28575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2pPr>
            <a:lvl3pPr marL="11430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3pPr>
            <a:lvl4pPr marL="16002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4pPr>
            <a:lvl5pPr marL="20574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5pPr>
            <a:lvl6pPr marL="25146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6pPr>
            <a:lvl7pPr marL="29718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7pPr>
            <a:lvl8pPr marL="34290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8pPr>
            <a:lvl9pPr marL="38862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9pPr>
          </a:lstStyle>
          <a:p>
            <a:pPr marL="0" indent="0">
              <a:spcBef>
                <a:spcPts val="2013"/>
              </a:spcBef>
              <a:buClr>
                <a:schemeClr val="tx2"/>
              </a:buClr>
              <a:buNone/>
            </a:pPr>
            <a:r>
              <a:rPr lang="nl-NL" altLang="nl-NL" sz="2400" kern="0" dirty="0">
                <a:solidFill>
                  <a:schemeClr val="tx1"/>
                </a:solidFill>
              </a:rPr>
              <a:t>4. De kansen in de Nederlandse zorg </a:t>
            </a:r>
          </a:p>
        </p:txBody>
      </p:sp>
      <p:sp>
        <p:nvSpPr>
          <p:cNvPr id="19" name="Tijdelijke aanduiding voor inhoud 12">
            <a:extLst>
              <a:ext uri="{FF2B5EF4-FFF2-40B4-BE49-F238E27FC236}">
                <a16:creationId xmlns:a16="http://schemas.microsoft.com/office/drawing/2014/main" id="{19358FBF-D866-4628-40BD-D0761478FD31}"/>
              </a:ext>
            </a:extLst>
          </p:cNvPr>
          <p:cNvSpPr txBox="1">
            <a:spLocks/>
          </p:cNvSpPr>
          <p:nvPr/>
        </p:nvSpPr>
        <p:spPr>
          <a:xfrm>
            <a:off x="3298752" y="5353995"/>
            <a:ext cx="5461425" cy="580598"/>
          </a:xfrm>
          <a:prstGeom prst="rect">
            <a:avLst/>
          </a:prstGeom>
          <a:ln>
            <a:noFill/>
          </a:ln>
        </p:spPr>
        <p:txBody>
          <a:bodyPr/>
          <a:lstStyle>
            <a:lvl1pPr marL="342900" indent="-342900" algn="l" rtl="0" eaLnBrk="1" fontAlgn="base" hangingPunct="1">
              <a:spcBef>
                <a:spcPct val="20000"/>
              </a:spcBef>
              <a:spcAft>
                <a:spcPct val="0"/>
              </a:spcAft>
              <a:buClr>
                <a:srgbClr val="58A618"/>
              </a:buClr>
              <a:buFont typeface="Arial" pitchFamily="34" charset="0"/>
              <a:buChar char="•"/>
              <a:defRPr b="1">
                <a:solidFill>
                  <a:srgbClr val="00266E"/>
                </a:solidFill>
                <a:latin typeface="Ubuntu"/>
                <a:ea typeface="MS PGothic" pitchFamily="34" charset="-128"/>
                <a:cs typeface="ＭＳ Ｐゴシック" charset="0"/>
              </a:defRPr>
            </a:lvl1pPr>
            <a:lvl2pPr marL="742950" indent="-28575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2pPr>
            <a:lvl3pPr marL="11430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3pPr>
            <a:lvl4pPr marL="16002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4pPr>
            <a:lvl5pPr marL="2057400" indent="-228600" algn="l" rtl="0" eaLnBrk="1" fontAlgn="base" hangingPunct="1">
              <a:spcBef>
                <a:spcPct val="20000"/>
              </a:spcBef>
              <a:spcAft>
                <a:spcPct val="0"/>
              </a:spcAft>
              <a:buClr>
                <a:srgbClr val="58A618"/>
              </a:buClr>
              <a:buFont typeface="Arial" pitchFamily="34" charset="0"/>
              <a:buChar char="•"/>
              <a:defRPr>
                <a:solidFill>
                  <a:srgbClr val="00266E"/>
                </a:solidFill>
                <a:latin typeface="Ubuntu"/>
                <a:ea typeface="MS PGothic" pitchFamily="34" charset="-128"/>
              </a:defRPr>
            </a:lvl5pPr>
            <a:lvl6pPr marL="25146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6pPr>
            <a:lvl7pPr marL="29718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7pPr>
            <a:lvl8pPr marL="34290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8pPr>
            <a:lvl9pPr marL="3886200" indent="-228600" algn="l" rtl="0" eaLnBrk="1" fontAlgn="base" hangingPunct="1">
              <a:spcBef>
                <a:spcPct val="20000"/>
              </a:spcBef>
              <a:spcAft>
                <a:spcPct val="0"/>
              </a:spcAft>
              <a:buClr>
                <a:srgbClr val="00784F"/>
              </a:buClr>
              <a:buFont typeface="Arial" charset="0"/>
              <a:buChar char="»"/>
              <a:defRPr>
                <a:solidFill>
                  <a:schemeClr val="tx1"/>
                </a:solidFill>
                <a:latin typeface="+mn-lt"/>
              </a:defRPr>
            </a:lvl9pPr>
          </a:lstStyle>
          <a:p>
            <a:pPr marL="0" indent="0">
              <a:spcBef>
                <a:spcPts val="2013"/>
              </a:spcBef>
              <a:buClr>
                <a:schemeClr val="tx2"/>
              </a:buClr>
              <a:buNone/>
            </a:pPr>
            <a:r>
              <a:rPr lang="nl-NL" altLang="nl-NL" sz="2400" kern="0" dirty="0">
                <a:solidFill>
                  <a:schemeClr val="tx1"/>
                </a:solidFill>
              </a:rPr>
              <a:t>6. Take home </a:t>
            </a:r>
            <a:r>
              <a:rPr lang="nl-NL" altLang="nl-NL" sz="2400" kern="0" dirty="0" err="1">
                <a:solidFill>
                  <a:schemeClr val="tx1"/>
                </a:solidFill>
              </a:rPr>
              <a:t>message</a:t>
            </a:r>
            <a:r>
              <a:rPr lang="nl-NL" altLang="nl-NL" sz="2400" kern="0" dirty="0">
                <a:solidFill>
                  <a:schemeClr val="tx1"/>
                </a:solidFill>
              </a:rPr>
              <a:t> </a:t>
            </a:r>
          </a:p>
        </p:txBody>
      </p:sp>
      <p:sp>
        <p:nvSpPr>
          <p:cNvPr id="2" name="Titel 2">
            <a:extLst>
              <a:ext uri="{FF2B5EF4-FFF2-40B4-BE49-F238E27FC236}">
                <a16:creationId xmlns:a16="http://schemas.microsoft.com/office/drawing/2014/main" id="{C66DD1CC-E7B1-C2A0-24B1-7BE55C849A1C}"/>
              </a:ext>
            </a:extLst>
          </p:cNvPr>
          <p:cNvSpPr>
            <a:spLocks noGrp="1"/>
          </p:cNvSpPr>
          <p:nvPr>
            <p:ph type="ctrTitle"/>
          </p:nvPr>
        </p:nvSpPr>
        <p:spPr>
          <a:xfrm>
            <a:off x="625228" y="-864351"/>
            <a:ext cx="8231744" cy="2895600"/>
          </a:xfrm>
        </p:spPr>
        <p:txBody>
          <a:bodyPr rtlCol="0"/>
          <a:lstStyle/>
          <a:p>
            <a:pPr rtl="0"/>
            <a:r>
              <a:rPr lang="nl-NL" dirty="0"/>
              <a:t>FTO</a:t>
            </a:r>
          </a:p>
        </p:txBody>
      </p:sp>
      <p:sp>
        <p:nvSpPr>
          <p:cNvPr id="3" name="Subtitel 3">
            <a:extLst>
              <a:ext uri="{FF2B5EF4-FFF2-40B4-BE49-F238E27FC236}">
                <a16:creationId xmlns:a16="http://schemas.microsoft.com/office/drawing/2014/main" id="{6C3A6A3C-B6C0-ADF1-414F-95D68121A689}"/>
              </a:ext>
            </a:extLst>
          </p:cNvPr>
          <p:cNvSpPr>
            <a:spLocks noGrp="1"/>
          </p:cNvSpPr>
          <p:nvPr>
            <p:ph type="subTitle" idx="1"/>
          </p:nvPr>
        </p:nvSpPr>
        <p:spPr>
          <a:xfrm>
            <a:off x="715537" y="1881662"/>
            <a:ext cx="8231744" cy="1219200"/>
          </a:xfrm>
        </p:spPr>
        <p:txBody>
          <a:bodyPr rtlCol="0"/>
          <a:lstStyle/>
          <a:p>
            <a:pPr rtl="0"/>
            <a:r>
              <a:rPr lang="nl-NL" dirty="0"/>
              <a:t>Opbouw</a:t>
            </a:r>
          </a:p>
        </p:txBody>
      </p:sp>
    </p:spTree>
    <p:extLst>
      <p:ext uri="{BB962C8B-B14F-4D97-AF65-F5344CB8AC3E}">
        <p14:creationId xmlns:p14="http://schemas.microsoft.com/office/powerpoint/2010/main" val="34354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19901" y="1124923"/>
            <a:ext cx="4486223" cy="5048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622301" y="3098800"/>
            <a:ext cx="5983412" cy="156966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Na 2 jaar is ruim een derde van de deelnemers nog steeds in remissie, waarbij van diegenen die 15 kg of meer lichaamsgewicht verloren, meer dan 70% in remissie bleef.</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Geneva"/>
                <a:ea typeface="MS PGothic" panose="020B0600070205080204" pitchFamily="34" charset="-128"/>
                <a:cs typeface="+mn-cs"/>
              </a:rPr>
              <a:t>Deze studie laat dus zien dat gewichtsverlies een zeer belangrijke parameter is in remissie van DM2</a:t>
            </a:r>
          </a:p>
        </p:txBody>
      </p:sp>
      <p:pic>
        <p:nvPicPr>
          <p:cNvPr id="2" name="Afbeelding 1">
            <a:extLst>
              <a:ext uri="{FF2B5EF4-FFF2-40B4-BE49-F238E27FC236}">
                <a16:creationId xmlns:a16="http://schemas.microsoft.com/office/drawing/2014/main" id="{3B8E0C89-0E67-40AC-BBE6-4FC8671D78E5}"/>
              </a:ext>
            </a:extLst>
          </p:cNvPr>
          <p:cNvPicPr>
            <a:picLocks noChangeAspect="1"/>
          </p:cNvPicPr>
          <p:nvPr/>
        </p:nvPicPr>
        <p:blipFill>
          <a:blip r:embed="rId4"/>
          <a:stretch>
            <a:fillRect/>
          </a:stretch>
        </p:blipFill>
        <p:spPr>
          <a:xfrm>
            <a:off x="6948723" y="1184463"/>
            <a:ext cx="4252677" cy="5048828"/>
          </a:xfrm>
          <a:prstGeom prst="rect">
            <a:avLst/>
          </a:prstGeom>
        </p:spPr>
      </p:pic>
      <p:pic>
        <p:nvPicPr>
          <p:cNvPr id="3" name="Afbeelding 2">
            <a:extLst>
              <a:ext uri="{FF2B5EF4-FFF2-40B4-BE49-F238E27FC236}">
                <a16:creationId xmlns:a16="http://schemas.microsoft.com/office/drawing/2014/main" id="{CF3B2200-D03C-4DE4-9A0E-596213880A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301" y="5041366"/>
            <a:ext cx="5611688" cy="409363"/>
          </a:xfrm>
          <a:prstGeom prst="rect">
            <a:avLst/>
          </a:prstGeom>
        </p:spPr>
      </p:pic>
      <p:sp>
        <p:nvSpPr>
          <p:cNvPr id="8" name="Afgeronde rechthoek 8">
            <a:extLst>
              <a:ext uri="{FF2B5EF4-FFF2-40B4-BE49-F238E27FC236}">
                <a16:creationId xmlns:a16="http://schemas.microsoft.com/office/drawing/2014/main" id="{14E999CB-EEEB-4F57-A036-7C12654A9B3C}"/>
              </a:ext>
            </a:extLst>
          </p:cNvPr>
          <p:cNvSpPr/>
          <p:nvPr/>
        </p:nvSpPr>
        <p:spPr>
          <a:xfrm>
            <a:off x="10693400" y="2475484"/>
            <a:ext cx="425449" cy="623316"/>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Afgeronde rechthoek 8">
            <a:extLst>
              <a:ext uri="{FF2B5EF4-FFF2-40B4-BE49-F238E27FC236}">
                <a16:creationId xmlns:a16="http://schemas.microsoft.com/office/drawing/2014/main" id="{9050A16E-1204-4A95-A71B-2EBA4BEFD88E}"/>
              </a:ext>
            </a:extLst>
          </p:cNvPr>
          <p:cNvSpPr/>
          <p:nvPr/>
        </p:nvSpPr>
        <p:spPr>
          <a:xfrm>
            <a:off x="10621939" y="4247133"/>
            <a:ext cx="496910" cy="120359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1D6D90A6-BE7D-459F-9F4F-B417D420E9E8}"/>
              </a:ext>
            </a:extLst>
          </p:cNvPr>
          <p:cNvSpPr/>
          <p:nvPr/>
        </p:nvSpPr>
        <p:spPr>
          <a:xfrm>
            <a:off x="659546" y="6540516"/>
            <a:ext cx="675697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Bron</a:t>
            </a: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Lean et al. </a:t>
            </a:r>
            <a:r>
              <a:rPr kumimoji="0" lang="pt-BR" sz="10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Lancet Diabetes Endocrinol . 2019 May;7(5):344-355. doi: 10.1016/S2213-8587(19)30068-3. Epub 2019 Mar 6</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p:txBody>
      </p:sp>
      <p:pic>
        <p:nvPicPr>
          <p:cNvPr id="13" name="Picture 4">
            <a:extLst>
              <a:ext uri="{FF2B5EF4-FFF2-40B4-BE49-F238E27FC236}">
                <a16:creationId xmlns:a16="http://schemas.microsoft.com/office/drawing/2014/main" id="{D87BE3E7-FEB3-404D-A6C6-2AB6128D1C3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59546" y="1407271"/>
            <a:ext cx="4848225"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1">
            <a:extLst>
              <a:ext uri="{FF2B5EF4-FFF2-40B4-BE49-F238E27FC236}">
                <a16:creationId xmlns:a16="http://schemas.microsoft.com/office/drawing/2014/main" id="{925E4D45-33B5-4B7C-184B-2859DFEF2827}"/>
              </a:ext>
            </a:extLst>
          </p:cNvPr>
          <p:cNvSpPr txBox="1">
            <a:spLocks/>
          </p:cNvSpPr>
          <p:nvPr/>
        </p:nvSpPr>
        <p:spPr bwMode="auto">
          <a:xfrm>
            <a:off x="480414" y="236355"/>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Preventie</a:t>
            </a:r>
            <a:r>
              <a:rPr lang="nl-NL" sz="3200" b="0" kern="0" dirty="0">
                <a:solidFill>
                  <a:srgbClr val="EEECE1">
                    <a:lumMod val="75000"/>
                  </a:srgbClr>
                </a:solidFill>
                <a:latin typeface="Arial" charset="0"/>
                <a:ea typeface="Arial" charset="0"/>
                <a:cs typeface="Arial" charset="0"/>
              </a:rPr>
              <a:t>:</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a:t>
            </a:r>
            <a:r>
              <a:rPr kumimoji="0" lang="nl-NL" sz="320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remissie</a:t>
            </a:r>
          </a:p>
        </p:txBody>
      </p:sp>
    </p:spTree>
    <p:extLst>
      <p:ext uri="{BB962C8B-B14F-4D97-AF65-F5344CB8AC3E}">
        <p14:creationId xmlns:p14="http://schemas.microsoft.com/office/powerpoint/2010/main" val="2290467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0" y="0"/>
            <a:ext cx="13123863" cy="6858000"/>
          </a:xfrm>
        </p:spPr>
      </p:pic>
      <p:sp>
        <p:nvSpPr>
          <p:cNvPr id="2" name="Titel 1"/>
          <p:cNvSpPr>
            <a:spLocks noGrp="1"/>
          </p:cNvSpPr>
          <p:nvPr>
            <p:ph type="title"/>
          </p:nvPr>
        </p:nvSpPr>
        <p:spPr>
          <a:xfrm>
            <a:off x="1185739" y="706823"/>
            <a:ext cx="10752384" cy="646930"/>
          </a:xfrm>
        </p:spPr>
        <p:txBody>
          <a:bodyPr>
            <a:noAutofit/>
          </a:bodyPr>
          <a:lstStyle/>
          <a:p>
            <a:r>
              <a:rPr lang="nl-NL" altLang="nl-NL" sz="5400" b="1" dirty="0">
                <a:solidFill>
                  <a:schemeClr val="bg1"/>
                </a:solidFill>
                <a:latin typeface="Calibri" panose="020F0502020204030204" pitchFamily="34" charset="0"/>
                <a:ea typeface="Ubuntu"/>
              </a:rPr>
              <a:t>4. De kansen in de Nederlandse zorg</a:t>
            </a:r>
            <a:endParaRPr lang="nl-NL" sz="5400" b="1" dirty="0">
              <a:solidFill>
                <a:schemeClr val="bg1"/>
              </a:solidFill>
            </a:endParaRPr>
          </a:p>
        </p:txBody>
      </p:sp>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598044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7" descr="La Vuelta Holanda | Ministerie van Volksgezondheid, Welzijn en Sport"/>
          <p:cNvSpPr>
            <a:spLocks noChangeAspect="1" noChangeArrowheads="1"/>
          </p:cNvSpPr>
          <p:nvPr/>
        </p:nvSpPr>
        <p:spPr bwMode="auto">
          <a:xfrm>
            <a:off x="1679575" y="7737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000000"/>
              </a:solidFill>
              <a:effectLst/>
              <a:uLnTx/>
              <a:uFillTx/>
              <a:latin typeface="Arial"/>
              <a:ea typeface="+mn-ea"/>
              <a:cs typeface="+mn-cs"/>
            </a:endParaRPr>
          </a:p>
        </p:txBody>
      </p:sp>
      <p:pic>
        <p:nvPicPr>
          <p:cNvPr id="29" name="Afbeelding 28">
            <a:extLst>
              <a:ext uri="{FF2B5EF4-FFF2-40B4-BE49-F238E27FC236}">
                <a16:creationId xmlns:a16="http://schemas.microsoft.com/office/drawing/2014/main" id="{5826D505-D5A8-AC42-9FEC-F3EFBAEEA533}"/>
              </a:ext>
            </a:extLst>
          </p:cNvPr>
          <p:cNvPicPr>
            <a:picLocks noChangeAspect="1"/>
          </p:cNvPicPr>
          <p:nvPr/>
        </p:nvPicPr>
        <p:blipFill>
          <a:blip r:embed="rId3"/>
          <a:stretch>
            <a:fillRect/>
          </a:stretch>
        </p:blipFill>
        <p:spPr>
          <a:xfrm>
            <a:off x="432000" y="926149"/>
            <a:ext cx="7831467" cy="2092751"/>
          </a:xfrm>
          <a:prstGeom prst="rect">
            <a:avLst/>
          </a:prstGeom>
        </p:spPr>
      </p:pic>
      <p:pic>
        <p:nvPicPr>
          <p:cNvPr id="42" name="Tijdelijke aanduiding voor inhoud 7">
            <a:extLst>
              <a:ext uri="{FF2B5EF4-FFF2-40B4-BE49-F238E27FC236}">
                <a16:creationId xmlns:a16="http://schemas.microsoft.com/office/drawing/2014/main" id="{F32AA8EF-C247-4599-15BF-8CE39CD42617}"/>
              </a:ext>
            </a:extLst>
          </p:cNvPr>
          <p:cNvPicPr>
            <a:picLocks noChangeAspect="1"/>
          </p:cNvPicPr>
          <p:nvPr/>
        </p:nvPicPr>
        <p:blipFill>
          <a:blip r:embed="rId4"/>
          <a:stretch>
            <a:fillRect/>
          </a:stretch>
        </p:blipFill>
        <p:spPr>
          <a:xfrm>
            <a:off x="8551668" y="1116840"/>
            <a:ext cx="2529592" cy="3811104"/>
          </a:xfrm>
          <a:prstGeom prst="rect">
            <a:avLst/>
          </a:prstGeom>
          <a:solidFill>
            <a:schemeClr val="bg1"/>
          </a:solidFill>
          <a:ln>
            <a:solidFill>
              <a:schemeClr val="bg1"/>
            </a:solidFill>
          </a:ln>
        </p:spPr>
      </p:pic>
      <p:pic>
        <p:nvPicPr>
          <p:cNvPr id="35" name="Afbeelding 34">
            <a:extLst>
              <a:ext uri="{FF2B5EF4-FFF2-40B4-BE49-F238E27FC236}">
                <a16:creationId xmlns:a16="http://schemas.microsoft.com/office/drawing/2014/main" id="{6ADD9050-170F-EEB5-3A6B-641CBC69D110}"/>
              </a:ext>
            </a:extLst>
          </p:cNvPr>
          <p:cNvPicPr>
            <a:picLocks noChangeAspect="1"/>
          </p:cNvPicPr>
          <p:nvPr/>
        </p:nvPicPr>
        <p:blipFill>
          <a:blip r:embed="rId5"/>
          <a:stretch>
            <a:fillRect/>
          </a:stretch>
        </p:blipFill>
        <p:spPr>
          <a:xfrm>
            <a:off x="7028887" y="2242804"/>
            <a:ext cx="1387067" cy="776096"/>
          </a:xfrm>
          <a:prstGeom prst="rect">
            <a:avLst/>
          </a:prstGeom>
        </p:spPr>
      </p:pic>
      <p:pic>
        <p:nvPicPr>
          <p:cNvPr id="2" name="Afbeelding 1">
            <a:extLst>
              <a:ext uri="{FF2B5EF4-FFF2-40B4-BE49-F238E27FC236}">
                <a16:creationId xmlns:a16="http://schemas.microsoft.com/office/drawing/2014/main" id="{5107EA77-0B61-1950-8CBC-26C9FE8C4234}"/>
              </a:ext>
            </a:extLst>
          </p:cNvPr>
          <p:cNvPicPr>
            <a:picLocks noChangeAspect="1"/>
          </p:cNvPicPr>
          <p:nvPr/>
        </p:nvPicPr>
        <p:blipFill>
          <a:blip r:embed="rId6"/>
          <a:stretch>
            <a:fillRect/>
          </a:stretch>
        </p:blipFill>
        <p:spPr>
          <a:xfrm>
            <a:off x="690018" y="3253627"/>
            <a:ext cx="2283913" cy="3272054"/>
          </a:xfrm>
          <a:prstGeom prst="rect">
            <a:avLst/>
          </a:prstGeom>
        </p:spPr>
      </p:pic>
      <p:pic>
        <p:nvPicPr>
          <p:cNvPr id="3" name="Afbeelding 2">
            <a:extLst>
              <a:ext uri="{FF2B5EF4-FFF2-40B4-BE49-F238E27FC236}">
                <a16:creationId xmlns:a16="http://schemas.microsoft.com/office/drawing/2014/main" id="{1F7834A0-CFAF-DD1B-86DC-51DA053AACE4}"/>
              </a:ext>
            </a:extLst>
          </p:cNvPr>
          <p:cNvPicPr>
            <a:picLocks noChangeAspect="1"/>
          </p:cNvPicPr>
          <p:nvPr/>
        </p:nvPicPr>
        <p:blipFill>
          <a:blip r:embed="rId7"/>
          <a:stretch>
            <a:fillRect/>
          </a:stretch>
        </p:blipFill>
        <p:spPr>
          <a:xfrm>
            <a:off x="3011134" y="4882454"/>
            <a:ext cx="7290752" cy="1590709"/>
          </a:xfrm>
          <a:prstGeom prst="rect">
            <a:avLst/>
          </a:prstGeom>
        </p:spPr>
      </p:pic>
      <p:sp>
        <p:nvSpPr>
          <p:cNvPr id="5" name="Titel 1">
            <a:extLst>
              <a:ext uri="{FF2B5EF4-FFF2-40B4-BE49-F238E27FC236}">
                <a16:creationId xmlns:a16="http://schemas.microsoft.com/office/drawing/2014/main" id="{19DC9A41-5FCE-F534-99B4-02C91FBAF733}"/>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Het momentum is daar!</a:t>
            </a:r>
          </a:p>
        </p:txBody>
      </p:sp>
      <p:pic>
        <p:nvPicPr>
          <p:cNvPr id="8" name="Afbeelding 7">
            <a:extLst>
              <a:ext uri="{FF2B5EF4-FFF2-40B4-BE49-F238E27FC236}">
                <a16:creationId xmlns:a16="http://schemas.microsoft.com/office/drawing/2014/main" id="{77E9249B-A043-591E-246A-AC5AA312503D}"/>
              </a:ext>
            </a:extLst>
          </p:cNvPr>
          <p:cNvPicPr>
            <a:picLocks noChangeAspect="1"/>
          </p:cNvPicPr>
          <p:nvPr/>
        </p:nvPicPr>
        <p:blipFill>
          <a:blip r:embed="rId8"/>
          <a:stretch>
            <a:fillRect/>
          </a:stretch>
        </p:blipFill>
        <p:spPr>
          <a:xfrm>
            <a:off x="3149590" y="4969469"/>
            <a:ext cx="2877057" cy="327688"/>
          </a:xfrm>
          <a:prstGeom prst="rect">
            <a:avLst/>
          </a:prstGeom>
        </p:spPr>
      </p:pic>
      <p:pic>
        <p:nvPicPr>
          <p:cNvPr id="9" name="Afbeelding 8">
            <a:extLst>
              <a:ext uri="{FF2B5EF4-FFF2-40B4-BE49-F238E27FC236}">
                <a16:creationId xmlns:a16="http://schemas.microsoft.com/office/drawing/2014/main" id="{97B9156A-AE03-E8A1-35CC-4B30BC3487F5}"/>
              </a:ext>
            </a:extLst>
          </p:cNvPr>
          <p:cNvPicPr>
            <a:picLocks noChangeAspect="1"/>
          </p:cNvPicPr>
          <p:nvPr/>
        </p:nvPicPr>
        <p:blipFill>
          <a:blip r:embed="rId5"/>
          <a:stretch>
            <a:fillRect/>
          </a:stretch>
        </p:blipFill>
        <p:spPr>
          <a:xfrm>
            <a:off x="8914819" y="5927763"/>
            <a:ext cx="1387067" cy="776096"/>
          </a:xfrm>
          <a:prstGeom prst="rect">
            <a:avLst/>
          </a:prstGeom>
        </p:spPr>
      </p:pic>
    </p:spTree>
    <p:extLst>
      <p:ext uri="{BB962C8B-B14F-4D97-AF65-F5344CB8AC3E}">
        <p14:creationId xmlns:p14="http://schemas.microsoft.com/office/powerpoint/2010/main" val="853092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3" name="Afbeelding 2">
            <a:extLst>
              <a:ext uri="{FF2B5EF4-FFF2-40B4-BE49-F238E27FC236}">
                <a16:creationId xmlns:a16="http://schemas.microsoft.com/office/drawing/2014/main" id="{AE81852E-BFF6-48E5-AFBD-8AE8B42EF692}"/>
              </a:ext>
            </a:extLst>
          </p:cNvPr>
          <p:cNvPicPr>
            <a:picLocks noChangeAspect="1"/>
          </p:cNvPicPr>
          <p:nvPr/>
        </p:nvPicPr>
        <p:blipFill>
          <a:blip r:embed="rId3"/>
          <a:stretch>
            <a:fillRect/>
          </a:stretch>
        </p:blipFill>
        <p:spPr>
          <a:xfrm>
            <a:off x="502936" y="956867"/>
            <a:ext cx="3381614" cy="1063800"/>
          </a:xfrm>
          <a:prstGeom prst="rect">
            <a:avLst/>
          </a:prstGeom>
          <a:ln>
            <a:solidFill>
              <a:schemeClr val="accent1"/>
            </a:solidFill>
          </a:ln>
        </p:spPr>
      </p:pic>
      <p:pic>
        <p:nvPicPr>
          <p:cNvPr id="4" name="Afbeelding 3">
            <a:extLst>
              <a:ext uri="{FF2B5EF4-FFF2-40B4-BE49-F238E27FC236}">
                <a16:creationId xmlns:a16="http://schemas.microsoft.com/office/drawing/2014/main" id="{AF2D2B48-22C1-40FA-A60B-927C0D2D8FC7}"/>
              </a:ext>
            </a:extLst>
          </p:cNvPr>
          <p:cNvPicPr>
            <a:picLocks noChangeAspect="1"/>
          </p:cNvPicPr>
          <p:nvPr/>
        </p:nvPicPr>
        <p:blipFill>
          <a:blip r:embed="rId4"/>
          <a:stretch>
            <a:fillRect/>
          </a:stretch>
        </p:blipFill>
        <p:spPr>
          <a:xfrm>
            <a:off x="1222765" y="3429000"/>
            <a:ext cx="3248485" cy="2373007"/>
          </a:xfrm>
          <a:prstGeom prst="rect">
            <a:avLst/>
          </a:prstGeom>
        </p:spPr>
      </p:pic>
      <p:pic>
        <p:nvPicPr>
          <p:cNvPr id="6" name="Afbeelding 5">
            <a:extLst>
              <a:ext uri="{FF2B5EF4-FFF2-40B4-BE49-F238E27FC236}">
                <a16:creationId xmlns:a16="http://schemas.microsoft.com/office/drawing/2014/main" id="{876682C0-64D2-4F0A-900B-31A2E0BFEE09}"/>
              </a:ext>
            </a:extLst>
          </p:cNvPr>
          <p:cNvPicPr>
            <a:picLocks noChangeAspect="1"/>
          </p:cNvPicPr>
          <p:nvPr/>
        </p:nvPicPr>
        <p:blipFill rotWithShape="1">
          <a:blip r:embed="rId5"/>
          <a:srcRect b="5411"/>
          <a:stretch/>
        </p:blipFill>
        <p:spPr>
          <a:xfrm>
            <a:off x="5635159" y="3752165"/>
            <a:ext cx="2511405" cy="2216223"/>
          </a:xfrm>
          <a:prstGeom prst="rect">
            <a:avLst/>
          </a:prstGeom>
        </p:spPr>
      </p:pic>
      <p:sp>
        <p:nvSpPr>
          <p:cNvPr id="9" name="Tekstvak 8">
            <a:extLst>
              <a:ext uri="{FF2B5EF4-FFF2-40B4-BE49-F238E27FC236}">
                <a16:creationId xmlns:a16="http://schemas.microsoft.com/office/drawing/2014/main" id="{ACE64297-2713-49DC-BE37-3F4B4FDEE2A1}"/>
              </a:ext>
            </a:extLst>
          </p:cNvPr>
          <p:cNvSpPr txBox="1"/>
          <p:nvPr/>
        </p:nvSpPr>
        <p:spPr>
          <a:xfrm>
            <a:off x="2577766" y="3105834"/>
            <a:ext cx="750552" cy="646331"/>
          </a:xfrm>
          <a:prstGeom prst="rect">
            <a:avLst/>
          </a:prstGeom>
          <a:noFill/>
        </p:spPr>
        <p:txBody>
          <a:bodyPr wrap="square">
            <a:spAutoFit/>
          </a:bodyPr>
          <a:lstStyle/>
          <a:p>
            <a:r>
              <a:rPr lang="nl-NL" sz="3600" dirty="0">
                <a:solidFill>
                  <a:srgbClr val="002060"/>
                </a:solidFill>
                <a:latin typeface="Ubuntu"/>
              </a:rPr>
              <a:t>+5 </a:t>
            </a:r>
            <a:endParaRPr lang="nl-NL" sz="3600" dirty="0"/>
          </a:p>
        </p:txBody>
      </p:sp>
      <p:sp>
        <p:nvSpPr>
          <p:cNvPr id="10" name="Tekstvak 9">
            <a:extLst>
              <a:ext uri="{FF2B5EF4-FFF2-40B4-BE49-F238E27FC236}">
                <a16:creationId xmlns:a16="http://schemas.microsoft.com/office/drawing/2014/main" id="{A5F017A0-E557-47A8-8C0D-72C6169606E3}"/>
              </a:ext>
            </a:extLst>
          </p:cNvPr>
          <p:cNvSpPr txBox="1"/>
          <p:nvPr/>
        </p:nvSpPr>
        <p:spPr>
          <a:xfrm>
            <a:off x="6235669" y="3112134"/>
            <a:ext cx="1310383" cy="646331"/>
          </a:xfrm>
          <a:prstGeom prst="rect">
            <a:avLst/>
          </a:prstGeom>
          <a:noFill/>
        </p:spPr>
        <p:txBody>
          <a:bodyPr wrap="square">
            <a:spAutoFit/>
          </a:bodyPr>
          <a:lstStyle/>
          <a:p>
            <a:r>
              <a:rPr lang="nl-NL" sz="3600" dirty="0">
                <a:solidFill>
                  <a:srgbClr val="002060"/>
                </a:solidFill>
                <a:latin typeface="Ubuntu"/>
              </a:rPr>
              <a:t>-30%</a:t>
            </a:r>
            <a:endParaRPr lang="nl-NL" sz="3600" dirty="0"/>
          </a:p>
        </p:txBody>
      </p:sp>
      <p:pic>
        <p:nvPicPr>
          <p:cNvPr id="12" name="Afbeelding 11">
            <a:extLst>
              <a:ext uri="{FF2B5EF4-FFF2-40B4-BE49-F238E27FC236}">
                <a16:creationId xmlns:a16="http://schemas.microsoft.com/office/drawing/2014/main" id="{D7A969D2-6621-46F9-A17A-796BC2915F73}"/>
              </a:ext>
            </a:extLst>
          </p:cNvPr>
          <p:cNvPicPr>
            <a:picLocks noChangeAspect="1"/>
          </p:cNvPicPr>
          <p:nvPr/>
        </p:nvPicPr>
        <p:blipFill>
          <a:blip r:embed="rId6"/>
          <a:stretch>
            <a:fillRect/>
          </a:stretch>
        </p:blipFill>
        <p:spPr>
          <a:xfrm>
            <a:off x="8634685" y="1131534"/>
            <a:ext cx="3534304" cy="5726466"/>
          </a:xfrm>
          <a:prstGeom prst="rect">
            <a:avLst/>
          </a:prstGeom>
        </p:spPr>
      </p:pic>
      <p:sp>
        <p:nvSpPr>
          <p:cNvPr id="11" name="Tekstvak 10">
            <a:extLst>
              <a:ext uri="{FF2B5EF4-FFF2-40B4-BE49-F238E27FC236}">
                <a16:creationId xmlns:a16="http://schemas.microsoft.com/office/drawing/2014/main" id="{2A39BB9B-E9CC-4CCA-8043-7E10AB333AD1}"/>
              </a:ext>
            </a:extLst>
          </p:cNvPr>
          <p:cNvSpPr txBox="1"/>
          <p:nvPr/>
        </p:nvSpPr>
        <p:spPr>
          <a:xfrm>
            <a:off x="1086464" y="5940507"/>
            <a:ext cx="3534304" cy="369332"/>
          </a:xfrm>
          <a:prstGeom prst="rect">
            <a:avLst/>
          </a:prstGeom>
          <a:noFill/>
          <a:ln>
            <a:solidFill>
              <a:schemeClr val="bg2">
                <a:lumMod val="75000"/>
              </a:schemeClr>
            </a:solidFill>
          </a:ln>
        </p:spPr>
        <p:txBody>
          <a:bodyPr wrap="square">
            <a:spAutoFit/>
          </a:bodyPr>
          <a:lstStyle/>
          <a:p>
            <a:r>
              <a:rPr lang="nl-NL" b="1" dirty="0"/>
              <a:t>5 jaar langer in goede gezondheid</a:t>
            </a:r>
          </a:p>
        </p:txBody>
      </p:sp>
      <p:sp>
        <p:nvSpPr>
          <p:cNvPr id="13" name="Tekstvak 12">
            <a:extLst>
              <a:ext uri="{FF2B5EF4-FFF2-40B4-BE49-F238E27FC236}">
                <a16:creationId xmlns:a16="http://schemas.microsoft.com/office/drawing/2014/main" id="{D7736D19-ED75-4FA1-A427-4387E597683B}"/>
              </a:ext>
            </a:extLst>
          </p:cNvPr>
          <p:cNvSpPr txBox="1"/>
          <p:nvPr/>
        </p:nvSpPr>
        <p:spPr>
          <a:xfrm>
            <a:off x="4807346" y="5947792"/>
            <a:ext cx="4538267" cy="369332"/>
          </a:xfrm>
          <a:prstGeom prst="rect">
            <a:avLst/>
          </a:prstGeom>
          <a:noFill/>
          <a:ln>
            <a:solidFill>
              <a:schemeClr val="bg2">
                <a:lumMod val="75000"/>
              </a:schemeClr>
            </a:solidFill>
          </a:ln>
        </p:spPr>
        <p:txBody>
          <a:bodyPr wrap="square">
            <a:spAutoFit/>
          </a:bodyPr>
          <a:lstStyle/>
          <a:p>
            <a:r>
              <a:rPr lang="nl-NL" b="1" dirty="0"/>
              <a:t>Gezondheidsverschillen met 30% afgenomen</a:t>
            </a:r>
          </a:p>
        </p:txBody>
      </p:sp>
      <p:sp>
        <p:nvSpPr>
          <p:cNvPr id="15" name="Titel 1">
            <a:extLst>
              <a:ext uri="{FF2B5EF4-FFF2-40B4-BE49-F238E27FC236}">
                <a16:creationId xmlns:a16="http://schemas.microsoft.com/office/drawing/2014/main" id="{F1C31239-A002-46D3-8EA1-E29B216B5E0D}"/>
              </a:ext>
            </a:extLst>
          </p:cNvPr>
          <p:cNvSpPr txBox="1">
            <a:spLocks/>
          </p:cNvSpPr>
          <p:nvPr/>
        </p:nvSpPr>
        <p:spPr>
          <a:xfrm>
            <a:off x="449049" y="2815466"/>
            <a:ext cx="10749639"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2400" b="0" i="0" u="none" strike="noStrike" kern="1200" cap="none" spc="-150" normalizeH="0" baseline="0" noProof="0" dirty="0">
              <a:ln>
                <a:noFill/>
              </a:ln>
              <a:solidFill>
                <a:schemeClr val="tx2">
                  <a:lumMod val="75000"/>
                </a:schemeClr>
              </a:solidFill>
              <a:effectLst/>
              <a:uLnTx/>
              <a:uFillTx/>
              <a:latin typeface="Calibri" panose="020F0502020204030204" pitchFamily="34" charset="0"/>
              <a:cs typeface="Calibri" panose="020F0502020204030204" pitchFamily="34" charset="0"/>
            </a:endParaRPr>
          </a:p>
        </p:txBody>
      </p:sp>
      <p:pic>
        <p:nvPicPr>
          <p:cNvPr id="5" name="Afbeelding 4">
            <a:extLst>
              <a:ext uri="{FF2B5EF4-FFF2-40B4-BE49-F238E27FC236}">
                <a16:creationId xmlns:a16="http://schemas.microsoft.com/office/drawing/2014/main" id="{EED62FC1-7F32-4544-A5B4-13A99A4F5FF9}"/>
              </a:ext>
            </a:extLst>
          </p:cNvPr>
          <p:cNvPicPr>
            <a:picLocks noChangeAspect="1"/>
          </p:cNvPicPr>
          <p:nvPr/>
        </p:nvPicPr>
        <p:blipFill>
          <a:blip r:embed="rId7"/>
          <a:stretch>
            <a:fillRect/>
          </a:stretch>
        </p:blipFill>
        <p:spPr>
          <a:xfrm>
            <a:off x="3976784" y="967237"/>
            <a:ext cx="4715745" cy="1512731"/>
          </a:xfrm>
          <a:prstGeom prst="rect">
            <a:avLst/>
          </a:prstGeom>
        </p:spPr>
      </p:pic>
      <p:pic>
        <p:nvPicPr>
          <p:cNvPr id="8" name="Afbeelding 7">
            <a:extLst>
              <a:ext uri="{FF2B5EF4-FFF2-40B4-BE49-F238E27FC236}">
                <a16:creationId xmlns:a16="http://schemas.microsoft.com/office/drawing/2014/main" id="{8191DFD5-7AE6-49F1-816D-81B268CC20AB}"/>
              </a:ext>
            </a:extLst>
          </p:cNvPr>
          <p:cNvPicPr>
            <a:picLocks noChangeAspect="1"/>
          </p:cNvPicPr>
          <p:nvPr/>
        </p:nvPicPr>
        <p:blipFill>
          <a:blip r:embed="rId8"/>
          <a:stretch>
            <a:fillRect/>
          </a:stretch>
        </p:blipFill>
        <p:spPr>
          <a:xfrm>
            <a:off x="391205" y="2107712"/>
            <a:ext cx="3551189" cy="646331"/>
          </a:xfrm>
          <a:prstGeom prst="rect">
            <a:avLst/>
          </a:prstGeom>
        </p:spPr>
      </p:pic>
      <p:sp>
        <p:nvSpPr>
          <p:cNvPr id="2" name="Titel 1">
            <a:extLst>
              <a:ext uri="{FF2B5EF4-FFF2-40B4-BE49-F238E27FC236}">
                <a16:creationId xmlns:a16="http://schemas.microsoft.com/office/drawing/2014/main" id="{5D46F0B2-EAA3-A8F4-B9C7-6F46094FF969}"/>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Doelstellingen: VWS 2040</a:t>
            </a:r>
          </a:p>
        </p:txBody>
      </p:sp>
    </p:spTree>
    <p:extLst>
      <p:ext uri="{BB962C8B-B14F-4D97-AF65-F5344CB8AC3E}">
        <p14:creationId xmlns:p14="http://schemas.microsoft.com/office/powerpoint/2010/main" val="209955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3057D6C0-6A6B-D44E-E277-2FC59DDC1D4D}"/>
              </a:ext>
            </a:extLst>
          </p:cNvPr>
          <p:cNvPicPr>
            <a:picLocks noGrp="1" noChangeAspect="1"/>
          </p:cNvPicPr>
          <p:nvPr>
            <p:ph type="pic" sz="quarter" idx="4294967295"/>
          </p:nvPr>
        </p:nvPicPr>
        <p:blipFill rotWithShape="1">
          <a:blip r:embed="rId3"/>
          <a:srcRect t="23333" b="14773"/>
          <a:stretch/>
        </p:blipFill>
        <p:spPr>
          <a:xfrm>
            <a:off x="0" y="1146048"/>
            <a:ext cx="12192000" cy="4980432"/>
          </a:xfrm>
          <a:noFill/>
        </p:spPr>
      </p:pic>
      <p:sp>
        <p:nvSpPr>
          <p:cNvPr id="4" name="Tijdelijke aanduiding voor voettekst 3">
            <a:extLst>
              <a:ext uri="{FF2B5EF4-FFF2-40B4-BE49-F238E27FC236}">
                <a16:creationId xmlns:a16="http://schemas.microsoft.com/office/drawing/2014/main" id="{775BFAF8-5FE9-F9F0-31BB-D4B7E5BD930E}"/>
              </a:ext>
            </a:extLst>
          </p:cNvPr>
          <p:cNvSpPr>
            <a:spLocks noGrp="1"/>
          </p:cNvSpPr>
          <p:nvPr>
            <p:ph type="ftr" sz="quarter" idx="11"/>
          </p:nvPr>
        </p:nvSpPr>
        <p:spPr>
          <a:xfrm>
            <a:off x="5266944" y="6496558"/>
            <a:ext cx="5605272" cy="361442"/>
          </a:xfrm>
          <a:prstGeom prst="rect">
            <a:avLst/>
          </a:prstGeo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ndara"/>
                <a:ea typeface="+mn-ea"/>
                <a:cs typeface="+mn-cs"/>
                <a:hlinkClick r:id="rId4"/>
              </a:rPr>
              <a:t>Bron</a:t>
            </a:r>
            <a:r>
              <a:rPr kumimoji="0" lang="en-US" sz="1200" b="0" i="0" u="none" strike="noStrike" kern="1200" cap="none" spc="0" normalizeH="0" baseline="0" noProof="0" dirty="0">
                <a:ln>
                  <a:noFill/>
                </a:ln>
                <a:solidFill>
                  <a:prstClr val="black"/>
                </a:solidFill>
                <a:effectLst/>
                <a:uLnTx/>
                <a:uFillTx/>
                <a:latin typeface="Candara"/>
                <a:ea typeface="+mn-ea"/>
                <a:cs typeface="+mn-cs"/>
                <a:hlinkClick r:id="rId4"/>
              </a:rPr>
              <a:t>: https://www.tno.nl/media/8822/presentatie_leeftstijl_als_medicijn.pdf</a:t>
            </a:r>
            <a:r>
              <a:rPr kumimoji="0" lang="en-US" sz="1200" b="0" i="0" u="none" strike="noStrike" kern="1200" cap="none" spc="0" normalizeH="0" baseline="0" noProof="0" dirty="0">
                <a:ln>
                  <a:noFill/>
                </a:ln>
                <a:solidFill>
                  <a:prstClr val="black"/>
                </a:solidFill>
                <a:effectLst/>
                <a:uLnTx/>
                <a:uFillTx/>
                <a:latin typeface="Candara"/>
                <a:ea typeface="+mn-ea"/>
                <a:cs typeface="+mn-cs"/>
              </a:rPr>
              <a:t> </a:t>
            </a:r>
          </a:p>
        </p:txBody>
      </p:sp>
      <p:sp>
        <p:nvSpPr>
          <p:cNvPr id="5" name="Tijdelijke aanduiding voor dianummer 4" hidden="1">
            <a:extLst>
              <a:ext uri="{FF2B5EF4-FFF2-40B4-BE49-F238E27FC236}">
                <a16:creationId xmlns:a16="http://schemas.microsoft.com/office/drawing/2014/main" id="{0DD04352-659E-5BED-2A87-D4483810716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34</a:t>
            </a:fld>
            <a:endParaRPr kumimoji="0" lang="en-US" sz="1200" b="0" i="0" u="none" strike="noStrike" kern="1200" cap="none" spc="0" normalizeH="0" baseline="0" noProof="0">
              <a:ln>
                <a:noFill/>
              </a:ln>
              <a:solidFill>
                <a:srgbClr val="EEECE1"/>
              </a:solidFill>
              <a:effectLst/>
              <a:uLnTx/>
              <a:uFillTx/>
              <a:latin typeface="Corbel"/>
              <a:ea typeface="+mn-ea"/>
              <a:cs typeface="+mn-cs"/>
            </a:endParaRPr>
          </a:p>
        </p:txBody>
      </p:sp>
      <p:sp>
        <p:nvSpPr>
          <p:cNvPr id="2" name="Titel 1">
            <a:extLst>
              <a:ext uri="{FF2B5EF4-FFF2-40B4-BE49-F238E27FC236}">
                <a16:creationId xmlns:a16="http://schemas.microsoft.com/office/drawing/2014/main" id="{ED7A673B-8F8A-4488-B03A-4FC4E4BDE5BE}"/>
              </a:ext>
            </a:extLst>
          </p:cNvPr>
          <p:cNvSpPr txBox="1">
            <a:spLocks/>
          </p:cNvSpPr>
          <p:nvPr/>
        </p:nvSpPr>
        <p:spPr bwMode="auto">
          <a:xfrm>
            <a:off x="452265" y="210505"/>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Potentie van leefstijl als medicijn</a:t>
            </a:r>
          </a:p>
        </p:txBody>
      </p:sp>
    </p:spTree>
    <p:extLst>
      <p:ext uri="{BB962C8B-B14F-4D97-AF65-F5344CB8AC3E}">
        <p14:creationId xmlns:p14="http://schemas.microsoft.com/office/powerpoint/2010/main" val="1187167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D22F8C74-8D67-4BF5-A399-CADBCE0461F6}"/>
              </a:ext>
            </a:extLst>
          </p:cNvPr>
          <p:cNvSpPr>
            <a:spLocks noGrp="1"/>
          </p:cNvSpPr>
          <p:nvPr>
            <p:ph type="sldNum" sz="quarter" idx="12"/>
          </p:nvPr>
        </p:nvSpPr>
        <p:spPr>
          <a:xfrm>
            <a:off x="9293352"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pic>
        <p:nvPicPr>
          <p:cNvPr id="9" name="Picture 4">
            <a:extLst>
              <a:ext uri="{FF2B5EF4-FFF2-40B4-BE49-F238E27FC236}">
                <a16:creationId xmlns:a16="http://schemas.microsoft.com/office/drawing/2014/main" id="{C39280CE-C28E-4AF9-B6DB-E5BA3E49BAE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33070" y="1080449"/>
            <a:ext cx="3413265" cy="50280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a:extLst>
              <a:ext uri="{FF2B5EF4-FFF2-40B4-BE49-F238E27FC236}">
                <a16:creationId xmlns:a16="http://schemas.microsoft.com/office/drawing/2014/main" id="{0915E94C-4F49-4C57-905D-F218E2DE316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24366" y="1070711"/>
            <a:ext cx="3559569" cy="50475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kstvak 7">
            <a:extLst>
              <a:ext uri="{FF2B5EF4-FFF2-40B4-BE49-F238E27FC236}">
                <a16:creationId xmlns:a16="http://schemas.microsoft.com/office/drawing/2014/main" id="{9F35CCCD-942F-4FED-810A-7938C21E26CF}"/>
              </a:ext>
            </a:extLst>
          </p:cNvPr>
          <p:cNvSpPr txBox="1"/>
          <p:nvPr/>
        </p:nvSpPr>
        <p:spPr>
          <a:xfrm>
            <a:off x="2264286" y="6231135"/>
            <a:ext cx="823427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ndara"/>
                <a:ea typeface="+mn-ea"/>
                <a:cs typeface="+mn-cs"/>
                <a:hlinkClick r:id="rId5"/>
              </a:rPr>
              <a:t>Bron: https://publications.tno.nl/publication/34635028/rOcYuU/nilg-2019-wetenschappelijk.pdf</a:t>
            </a:r>
            <a:r>
              <a:rPr kumimoji="0" lang="nl-NL" sz="1400" b="0" i="0" u="none" strike="noStrike" kern="1200" cap="none" spc="0" normalizeH="0" baseline="0" noProof="0" dirty="0">
                <a:ln>
                  <a:noFill/>
                </a:ln>
                <a:solidFill>
                  <a:prstClr val="black"/>
                </a:solidFill>
                <a:effectLst/>
                <a:uLnTx/>
                <a:uFillTx/>
                <a:latin typeface="Candara"/>
                <a:ea typeface="+mn-ea"/>
                <a:cs typeface="+mn-cs"/>
              </a:rPr>
              <a:t> </a:t>
            </a:r>
          </a:p>
        </p:txBody>
      </p:sp>
      <p:sp>
        <p:nvSpPr>
          <p:cNvPr id="3" name="Titel 1">
            <a:extLst>
              <a:ext uri="{FF2B5EF4-FFF2-40B4-BE49-F238E27FC236}">
                <a16:creationId xmlns:a16="http://schemas.microsoft.com/office/drawing/2014/main" id="{DF9B175F-EA9D-389E-B09E-30B125F2246E}"/>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wetenschappelijk bewijs leefstijl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032977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1026" name="Picture 2" descr="Figuur Indelingen van preventie">
            <a:extLst>
              <a:ext uri="{FF2B5EF4-FFF2-40B4-BE49-F238E27FC236}">
                <a16:creationId xmlns:a16="http://schemas.microsoft.com/office/drawing/2014/main" id="{D015EBF8-1DDA-42B3-B395-FFE2015290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171"/>
          <a:stretch/>
        </p:blipFill>
        <p:spPr bwMode="auto">
          <a:xfrm>
            <a:off x="1270000" y="1051191"/>
            <a:ext cx="5862320" cy="507881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5DDBA213-0554-435B-AF14-536D10AEAC59}"/>
              </a:ext>
            </a:extLst>
          </p:cNvPr>
          <p:cNvSpPr txBox="1"/>
          <p:nvPr/>
        </p:nvSpPr>
        <p:spPr>
          <a:xfrm>
            <a:off x="4222932" y="6498357"/>
            <a:ext cx="782887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ndara"/>
                <a:ea typeface="+mn-ea"/>
                <a:cs typeface="+mn-cs"/>
                <a:hlinkClick r:id="rId4"/>
              </a:rPr>
              <a:t>https://www.loketgezondleven.nl/integraal-werken/wettelijk-en-beleidskader-publieke-gezondheid/wat-is-preventie</a:t>
            </a:r>
            <a:r>
              <a:rPr kumimoji="0" lang="nl-NL" sz="1200" b="0" i="0" u="none" strike="noStrike" kern="1200" cap="none" spc="0" normalizeH="0" baseline="0" noProof="0" dirty="0">
                <a:ln>
                  <a:noFill/>
                </a:ln>
                <a:solidFill>
                  <a:prstClr val="black"/>
                </a:solidFill>
                <a:effectLst/>
                <a:uLnTx/>
                <a:uFillTx/>
                <a:latin typeface="Candara"/>
                <a:ea typeface="+mn-ea"/>
                <a:cs typeface="+mn-cs"/>
              </a:rPr>
              <a:t> </a:t>
            </a:r>
          </a:p>
        </p:txBody>
      </p:sp>
      <p:sp>
        <p:nvSpPr>
          <p:cNvPr id="2" name="Titel 1">
            <a:extLst>
              <a:ext uri="{FF2B5EF4-FFF2-40B4-BE49-F238E27FC236}">
                <a16:creationId xmlns:a16="http://schemas.microsoft.com/office/drawing/2014/main" id="{950B9973-3169-EFD4-1CC1-86E9B451BA3D}"/>
              </a:ext>
            </a:extLst>
          </p:cNvPr>
          <p:cNvSpPr txBox="1">
            <a:spLocks/>
          </p:cNvSpPr>
          <p:nvPr/>
        </p:nvSpPr>
        <p:spPr bwMode="auto">
          <a:xfrm>
            <a:off x="461063" y="162533"/>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Soorten preventie</a:t>
            </a:r>
          </a:p>
        </p:txBody>
      </p:sp>
    </p:spTree>
    <p:extLst>
      <p:ext uri="{BB962C8B-B14F-4D97-AF65-F5344CB8AC3E}">
        <p14:creationId xmlns:p14="http://schemas.microsoft.com/office/powerpoint/2010/main" val="875326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1026" name="Picture 2" descr="Figuur Indelingen van preventie">
            <a:extLst>
              <a:ext uri="{FF2B5EF4-FFF2-40B4-BE49-F238E27FC236}">
                <a16:creationId xmlns:a16="http://schemas.microsoft.com/office/drawing/2014/main" id="{D015EBF8-1DDA-42B3-B395-FFE2015290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171"/>
          <a:stretch/>
        </p:blipFill>
        <p:spPr bwMode="auto">
          <a:xfrm>
            <a:off x="1270000" y="1051191"/>
            <a:ext cx="5862320" cy="507881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5DDBA213-0554-435B-AF14-536D10AEAC59}"/>
              </a:ext>
            </a:extLst>
          </p:cNvPr>
          <p:cNvSpPr txBox="1"/>
          <p:nvPr/>
        </p:nvSpPr>
        <p:spPr>
          <a:xfrm>
            <a:off x="4222932" y="6498357"/>
            <a:ext cx="782887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ndara"/>
                <a:ea typeface="+mn-ea"/>
                <a:cs typeface="+mn-cs"/>
                <a:hlinkClick r:id="rId4"/>
              </a:rPr>
              <a:t>https://www.loketgezondleven.nl/integraal-werken/wettelijk-en-beleidskader-publieke-gezondheid/wat-is-preventie</a:t>
            </a:r>
            <a:r>
              <a:rPr kumimoji="0" lang="nl-NL" sz="1200" b="0" i="0" u="none" strike="noStrike" kern="1200" cap="none" spc="0" normalizeH="0" baseline="0" noProof="0" dirty="0">
                <a:ln>
                  <a:noFill/>
                </a:ln>
                <a:solidFill>
                  <a:prstClr val="black"/>
                </a:solidFill>
                <a:effectLst/>
                <a:uLnTx/>
                <a:uFillTx/>
                <a:latin typeface="Candara"/>
                <a:ea typeface="+mn-ea"/>
                <a:cs typeface="+mn-cs"/>
              </a:rPr>
              <a:t> </a:t>
            </a:r>
          </a:p>
        </p:txBody>
      </p:sp>
      <p:sp>
        <p:nvSpPr>
          <p:cNvPr id="7" name="Tekstvak 6">
            <a:extLst>
              <a:ext uri="{FF2B5EF4-FFF2-40B4-BE49-F238E27FC236}">
                <a16:creationId xmlns:a16="http://schemas.microsoft.com/office/drawing/2014/main" id="{BF792A03-FE24-4076-A1D4-84E608645C1C}"/>
              </a:ext>
            </a:extLst>
          </p:cNvPr>
          <p:cNvSpPr txBox="1"/>
          <p:nvPr/>
        </p:nvSpPr>
        <p:spPr>
          <a:xfrm>
            <a:off x="7500770" y="1498567"/>
            <a:ext cx="4979987" cy="646331"/>
          </a:xfrm>
          <a:prstGeom prst="rect">
            <a:avLst/>
          </a:prstGeom>
          <a:noFill/>
        </p:spPr>
        <p:txBody>
          <a:bodyPr wrap="square">
            <a:spAutoFit/>
          </a:bodyPr>
          <a:lstStyle/>
          <a:p>
            <a:r>
              <a:rPr lang="nl-NL" dirty="0"/>
              <a:t>Wet en handhaving/verplichting:</a:t>
            </a:r>
          </a:p>
          <a:p>
            <a:r>
              <a:rPr lang="nl-NL" dirty="0"/>
              <a:t>* Sigarettenaccijns</a:t>
            </a:r>
          </a:p>
        </p:txBody>
      </p:sp>
      <p:sp>
        <p:nvSpPr>
          <p:cNvPr id="9" name="Tekstvak 8">
            <a:extLst>
              <a:ext uri="{FF2B5EF4-FFF2-40B4-BE49-F238E27FC236}">
                <a16:creationId xmlns:a16="http://schemas.microsoft.com/office/drawing/2014/main" id="{1C4E7E31-F299-464A-84F1-1A9D4B7CF9C4}"/>
              </a:ext>
            </a:extLst>
          </p:cNvPr>
          <p:cNvSpPr txBox="1"/>
          <p:nvPr/>
        </p:nvSpPr>
        <p:spPr>
          <a:xfrm>
            <a:off x="7521367" y="2554815"/>
            <a:ext cx="4562892" cy="646331"/>
          </a:xfrm>
          <a:prstGeom prst="rect">
            <a:avLst/>
          </a:prstGeom>
          <a:noFill/>
        </p:spPr>
        <p:txBody>
          <a:bodyPr wrap="square">
            <a:spAutoFit/>
          </a:bodyPr>
          <a:lstStyle/>
          <a:p>
            <a:r>
              <a:rPr lang="nl-NL" dirty="0"/>
              <a:t>Bevolkingsonderzoek/screening: </a:t>
            </a:r>
          </a:p>
          <a:p>
            <a:r>
              <a:rPr lang="nl-NL" dirty="0"/>
              <a:t>* Vrouwen en borstkanker</a:t>
            </a:r>
          </a:p>
        </p:txBody>
      </p:sp>
      <p:sp>
        <p:nvSpPr>
          <p:cNvPr id="11" name="Tekstvak 10">
            <a:extLst>
              <a:ext uri="{FF2B5EF4-FFF2-40B4-BE49-F238E27FC236}">
                <a16:creationId xmlns:a16="http://schemas.microsoft.com/office/drawing/2014/main" id="{CA41974A-249B-4AD7-9F5F-2778316012BC}"/>
              </a:ext>
            </a:extLst>
          </p:cNvPr>
          <p:cNvSpPr txBox="1"/>
          <p:nvPr/>
        </p:nvSpPr>
        <p:spPr>
          <a:xfrm>
            <a:off x="7521367" y="3990679"/>
            <a:ext cx="4562892" cy="646331"/>
          </a:xfrm>
          <a:prstGeom prst="rect">
            <a:avLst/>
          </a:prstGeom>
          <a:noFill/>
        </p:spPr>
        <p:txBody>
          <a:bodyPr wrap="square">
            <a:spAutoFit/>
          </a:bodyPr>
          <a:lstStyle/>
          <a:p>
            <a:r>
              <a:rPr lang="nl-NL" dirty="0"/>
              <a:t>Gezondheidsbehandeling: Toe te schrijven aan 1 persoon: bijv. stoppen met roken</a:t>
            </a:r>
          </a:p>
        </p:txBody>
      </p:sp>
      <p:sp>
        <p:nvSpPr>
          <p:cNvPr id="13" name="Tekstvak 12">
            <a:extLst>
              <a:ext uri="{FF2B5EF4-FFF2-40B4-BE49-F238E27FC236}">
                <a16:creationId xmlns:a16="http://schemas.microsoft.com/office/drawing/2014/main" id="{62AC3BAF-75EB-42EE-A3F0-C4F2E3A834C1}"/>
              </a:ext>
            </a:extLst>
          </p:cNvPr>
          <p:cNvSpPr txBox="1"/>
          <p:nvPr/>
        </p:nvSpPr>
        <p:spPr>
          <a:xfrm>
            <a:off x="7521367" y="5046927"/>
            <a:ext cx="4398290" cy="923330"/>
          </a:xfrm>
          <a:prstGeom prst="rect">
            <a:avLst/>
          </a:prstGeom>
          <a:noFill/>
        </p:spPr>
        <p:txBody>
          <a:bodyPr wrap="square">
            <a:spAutoFit/>
          </a:bodyPr>
          <a:lstStyle/>
          <a:p>
            <a:r>
              <a:rPr lang="nl-NL" dirty="0"/>
              <a:t>Voorkomen dat een bestaande aandoening leidt tot complicaties, beperkingen, een lagere kwaliteit van leven of sterfte: K2O</a:t>
            </a:r>
          </a:p>
        </p:txBody>
      </p:sp>
      <p:pic>
        <p:nvPicPr>
          <p:cNvPr id="3" name="Afbeelding 2">
            <a:extLst>
              <a:ext uri="{FF2B5EF4-FFF2-40B4-BE49-F238E27FC236}">
                <a16:creationId xmlns:a16="http://schemas.microsoft.com/office/drawing/2014/main" id="{122C0E5F-D382-DB9A-EE82-D6902A4EA8DB}"/>
              </a:ext>
            </a:extLst>
          </p:cNvPr>
          <p:cNvPicPr>
            <a:picLocks noChangeAspect="1"/>
          </p:cNvPicPr>
          <p:nvPr/>
        </p:nvPicPr>
        <p:blipFill rotWithShape="1">
          <a:blip r:embed="rId5"/>
          <a:srcRect b="37220"/>
          <a:stretch/>
        </p:blipFill>
        <p:spPr>
          <a:xfrm>
            <a:off x="1144431" y="3785192"/>
            <a:ext cx="10907371" cy="2614556"/>
          </a:xfrm>
          <a:prstGeom prst="rect">
            <a:avLst/>
          </a:prstGeom>
        </p:spPr>
      </p:pic>
      <p:pic>
        <p:nvPicPr>
          <p:cNvPr id="5" name="Afbeelding 4">
            <a:extLst>
              <a:ext uri="{FF2B5EF4-FFF2-40B4-BE49-F238E27FC236}">
                <a16:creationId xmlns:a16="http://schemas.microsoft.com/office/drawing/2014/main" id="{1C7378EB-64B1-09B4-5D1C-F02964959EE7}"/>
              </a:ext>
            </a:extLst>
          </p:cNvPr>
          <p:cNvPicPr>
            <a:picLocks noChangeAspect="1"/>
          </p:cNvPicPr>
          <p:nvPr/>
        </p:nvPicPr>
        <p:blipFill>
          <a:blip r:embed="rId5"/>
          <a:stretch>
            <a:fillRect/>
          </a:stretch>
        </p:blipFill>
        <p:spPr>
          <a:xfrm>
            <a:off x="3126910" y="3244989"/>
            <a:ext cx="1047896" cy="745690"/>
          </a:xfrm>
          <a:prstGeom prst="rect">
            <a:avLst/>
          </a:prstGeom>
        </p:spPr>
      </p:pic>
      <p:sp>
        <p:nvSpPr>
          <p:cNvPr id="12" name="Titel 1">
            <a:extLst>
              <a:ext uri="{FF2B5EF4-FFF2-40B4-BE49-F238E27FC236}">
                <a16:creationId xmlns:a16="http://schemas.microsoft.com/office/drawing/2014/main" id="{27C11FF8-97A7-C9DF-682E-0DB3166DC1C9}"/>
              </a:ext>
            </a:extLst>
          </p:cNvPr>
          <p:cNvSpPr txBox="1">
            <a:spLocks/>
          </p:cNvSpPr>
          <p:nvPr/>
        </p:nvSpPr>
        <p:spPr bwMode="auto">
          <a:xfrm>
            <a:off x="461063" y="180203"/>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Soorten preventie</a:t>
            </a:r>
          </a:p>
        </p:txBody>
      </p:sp>
    </p:spTree>
    <p:extLst>
      <p:ext uri="{BB962C8B-B14F-4D97-AF65-F5344CB8AC3E}">
        <p14:creationId xmlns:p14="http://schemas.microsoft.com/office/powerpoint/2010/main" val="3991838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1026" name="Picture 2" descr="Figuur Indelingen van preventie">
            <a:extLst>
              <a:ext uri="{FF2B5EF4-FFF2-40B4-BE49-F238E27FC236}">
                <a16:creationId xmlns:a16="http://schemas.microsoft.com/office/drawing/2014/main" id="{D015EBF8-1DDA-42B3-B395-FFE2015290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171"/>
          <a:stretch/>
        </p:blipFill>
        <p:spPr bwMode="auto">
          <a:xfrm>
            <a:off x="1270000" y="1051191"/>
            <a:ext cx="5862320" cy="5078811"/>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4CEC7077-8A4F-4509-8FA8-EBA8EF64FE61}"/>
              </a:ext>
            </a:extLst>
          </p:cNvPr>
          <p:cNvPicPr>
            <a:picLocks noChangeAspect="1"/>
          </p:cNvPicPr>
          <p:nvPr/>
        </p:nvPicPr>
        <p:blipFill>
          <a:blip r:embed="rId4"/>
          <a:stretch>
            <a:fillRect/>
          </a:stretch>
        </p:blipFill>
        <p:spPr>
          <a:xfrm>
            <a:off x="7132320" y="1213533"/>
            <a:ext cx="3486519" cy="4935817"/>
          </a:xfrm>
          <a:prstGeom prst="rect">
            <a:avLst/>
          </a:prstGeom>
        </p:spPr>
      </p:pic>
      <p:sp>
        <p:nvSpPr>
          <p:cNvPr id="7" name="Tekstvak 6">
            <a:extLst>
              <a:ext uri="{FF2B5EF4-FFF2-40B4-BE49-F238E27FC236}">
                <a16:creationId xmlns:a16="http://schemas.microsoft.com/office/drawing/2014/main" id="{687063C6-8383-4D07-98CD-81043CE683E3}"/>
              </a:ext>
            </a:extLst>
          </p:cNvPr>
          <p:cNvSpPr txBox="1"/>
          <p:nvPr/>
        </p:nvSpPr>
        <p:spPr>
          <a:xfrm>
            <a:off x="4222932" y="6498357"/>
            <a:ext cx="782887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ndara"/>
                <a:ea typeface="+mn-ea"/>
                <a:cs typeface="+mn-cs"/>
                <a:hlinkClick r:id="rId5"/>
              </a:rPr>
              <a:t>https://www.loketgezondleven.nl/integraal-werken/wettelijk-en-beleidskader-publieke-gezondheid/wat-is-preventie</a:t>
            </a:r>
            <a:r>
              <a:rPr kumimoji="0" lang="nl-NL" sz="1200" b="0" i="0" u="none" strike="noStrike" kern="1200" cap="none" spc="0" normalizeH="0" baseline="0" noProof="0" dirty="0">
                <a:ln>
                  <a:noFill/>
                </a:ln>
                <a:solidFill>
                  <a:prstClr val="black"/>
                </a:solidFill>
                <a:effectLst/>
                <a:uLnTx/>
                <a:uFillTx/>
                <a:latin typeface="Candara"/>
                <a:ea typeface="+mn-ea"/>
                <a:cs typeface="+mn-cs"/>
              </a:rPr>
              <a:t> </a:t>
            </a:r>
          </a:p>
        </p:txBody>
      </p:sp>
      <p:pic>
        <p:nvPicPr>
          <p:cNvPr id="5" name="Afbeelding 4">
            <a:extLst>
              <a:ext uri="{FF2B5EF4-FFF2-40B4-BE49-F238E27FC236}">
                <a16:creationId xmlns:a16="http://schemas.microsoft.com/office/drawing/2014/main" id="{E7043698-5263-777A-244D-7725994FA21A}"/>
              </a:ext>
            </a:extLst>
          </p:cNvPr>
          <p:cNvPicPr>
            <a:picLocks noChangeAspect="1"/>
          </p:cNvPicPr>
          <p:nvPr/>
        </p:nvPicPr>
        <p:blipFill rotWithShape="1">
          <a:blip r:embed="rId6"/>
          <a:srcRect b="50000"/>
          <a:stretch/>
        </p:blipFill>
        <p:spPr>
          <a:xfrm>
            <a:off x="1573161" y="3783088"/>
            <a:ext cx="8911654" cy="2715269"/>
          </a:xfrm>
          <a:prstGeom prst="rect">
            <a:avLst/>
          </a:prstGeom>
        </p:spPr>
      </p:pic>
      <p:sp>
        <p:nvSpPr>
          <p:cNvPr id="6" name="Afgeronde rechthoek 8">
            <a:extLst>
              <a:ext uri="{FF2B5EF4-FFF2-40B4-BE49-F238E27FC236}">
                <a16:creationId xmlns:a16="http://schemas.microsoft.com/office/drawing/2014/main" id="{B9DD11E3-C981-8AAF-4761-E7726C5F369A}"/>
              </a:ext>
            </a:extLst>
          </p:cNvPr>
          <p:cNvSpPr/>
          <p:nvPr/>
        </p:nvSpPr>
        <p:spPr>
          <a:xfrm>
            <a:off x="7325693" y="1227259"/>
            <a:ext cx="3099772" cy="2336072"/>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nl-NL">
              <a:solidFill>
                <a:srgbClr val="FFFFFF"/>
              </a:solidFill>
              <a:latin typeface="Arial"/>
            </a:endParaRPr>
          </a:p>
        </p:txBody>
      </p:sp>
      <p:sp>
        <p:nvSpPr>
          <p:cNvPr id="10" name="Tekstvak 9">
            <a:extLst>
              <a:ext uri="{FF2B5EF4-FFF2-40B4-BE49-F238E27FC236}">
                <a16:creationId xmlns:a16="http://schemas.microsoft.com/office/drawing/2014/main" id="{E4869326-C2A0-152A-1C9D-E34204BFABA3}"/>
              </a:ext>
            </a:extLst>
          </p:cNvPr>
          <p:cNvSpPr txBox="1"/>
          <p:nvPr/>
        </p:nvSpPr>
        <p:spPr>
          <a:xfrm>
            <a:off x="9836352" y="2060014"/>
            <a:ext cx="457200" cy="830997"/>
          </a:xfrm>
          <a:prstGeom prst="rect">
            <a:avLst/>
          </a:prstGeom>
          <a:noFill/>
        </p:spPr>
        <p:txBody>
          <a:bodyPr wrap="square">
            <a:spAutoFit/>
          </a:bodyPr>
          <a:lstStyle/>
          <a:p>
            <a:r>
              <a:rPr lang="nl-NL" sz="4800" dirty="0"/>
              <a:t>?</a:t>
            </a:r>
          </a:p>
        </p:txBody>
      </p:sp>
      <p:sp>
        <p:nvSpPr>
          <p:cNvPr id="9" name="Titel 1">
            <a:extLst>
              <a:ext uri="{FF2B5EF4-FFF2-40B4-BE49-F238E27FC236}">
                <a16:creationId xmlns:a16="http://schemas.microsoft.com/office/drawing/2014/main" id="{394FC9A3-1EE2-795C-2855-981C747FEC82}"/>
              </a:ext>
            </a:extLst>
          </p:cNvPr>
          <p:cNvSpPr txBox="1">
            <a:spLocks/>
          </p:cNvSpPr>
          <p:nvPr/>
        </p:nvSpPr>
        <p:spPr bwMode="auto">
          <a:xfrm>
            <a:off x="461063" y="190832"/>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Soorten preventie: bij wie moeten we zijn?</a:t>
            </a:r>
          </a:p>
        </p:txBody>
      </p:sp>
    </p:spTree>
    <p:extLst>
      <p:ext uri="{BB962C8B-B14F-4D97-AF65-F5344CB8AC3E}">
        <p14:creationId xmlns:p14="http://schemas.microsoft.com/office/powerpoint/2010/main" val="1648204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1026" name="Picture 2" descr="Figuur Indelingen van preventie">
            <a:extLst>
              <a:ext uri="{FF2B5EF4-FFF2-40B4-BE49-F238E27FC236}">
                <a16:creationId xmlns:a16="http://schemas.microsoft.com/office/drawing/2014/main" id="{D015EBF8-1DDA-42B3-B395-FFE2015290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171"/>
          <a:stretch/>
        </p:blipFill>
        <p:spPr bwMode="auto">
          <a:xfrm>
            <a:off x="1270000" y="1051191"/>
            <a:ext cx="5862320" cy="507881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5DDBA213-0554-435B-AF14-536D10AEAC59}"/>
              </a:ext>
            </a:extLst>
          </p:cNvPr>
          <p:cNvSpPr txBox="1"/>
          <p:nvPr/>
        </p:nvSpPr>
        <p:spPr>
          <a:xfrm>
            <a:off x="4222932" y="6498357"/>
            <a:ext cx="782887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ndara"/>
                <a:ea typeface="+mn-ea"/>
                <a:cs typeface="+mn-cs"/>
                <a:hlinkClick r:id="rId4"/>
              </a:rPr>
              <a:t>https://www.loketgezondleven.nl/integraal-werken/wettelijk-en-beleidskader-publieke-gezondheid/wat-is-preventie</a:t>
            </a:r>
            <a:r>
              <a:rPr kumimoji="0" lang="nl-NL" sz="1200" b="0" i="0" u="none" strike="noStrike" kern="1200" cap="none" spc="0" normalizeH="0" baseline="0" noProof="0" dirty="0">
                <a:ln>
                  <a:noFill/>
                </a:ln>
                <a:solidFill>
                  <a:prstClr val="black"/>
                </a:solidFill>
                <a:effectLst/>
                <a:uLnTx/>
                <a:uFillTx/>
                <a:latin typeface="Candara"/>
                <a:ea typeface="+mn-ea"/>
                <a:cs typeface="+mn-cs"/>
              </a:rPr>
              <a:t> </a:t>
            </a:r>
          </a:p>
        </p:txBody>
      </p:sp>
      <p:sp>
        <p:nvSpPr>
          <p:cNvPr id="7" name="Tekstvak 6">
            <a:extLst>
              <a:ext uri="{FF2B5EF4-FFF2-40B4-BE49-F238E27FC236}">
                <a16:creationId xmlns:a16="http://schemas.microsoft.com/office/drawing/2014/main" id="{BF792A03-FE24-4076-A1D4-84E608645C1C}"/>
              </a:ext>
            </a:extLst>
          </p:cNvPr>
          <p:cNvSpPr txBox="1"/>
          <p:nvPr/>
        </p:nvSpPr>
        <p:spPr>
          <a:xfrm>
            <a:off x="7500770" y="1498567"/>
            <a:ext cx="4979987" cy="646331"/>
          </a:xfrm>
          <a:prstGeom prst="rect">
            <a:avLst/>
          </a:prstGeom>
          <a:noFill/>
        </p:spPr>
        <p:txBody>
          <a:bodyPr wrap="square">
            <a:spAutoFit/>
          </a:bodyPr>
          <a:lstStyle/>
          <a:p>
            <a:r>
              <a:rPr lang="nl-NL" dirty="0"/>
              <a:t>Wet en handhaving/verplichting:</a:t>
            </a:r>
          </a:p>
          <a:p>
            <a:r>
              <a:rPr lang="nl-NL" dirty="0"/>
              <a:t>* Sigarettenaccijns</a:t>
            </a:r>
          </a:p>
        </p:txBody>
      </p:sp>
      <p:sp>
        <p:nvSpPr>
          <p:cNvPr id="9" name="Tekstvak 8">
            <a:extLst>
              <a:ext uri="{FF2B5EF4-FFF2-40B4-BE49-F238E27FC236}">
                <a16:creationId xmlns:a16="http://schemas.microsoft.com/office/drawing/2014/main" id="{1C4E7E31-F299-464A-84F1-1A9D4B7CF9C4}"/>
              </a:ext>
            </a:extLst>
          </p:cNvPr>
          <p:cNvSpPr txBox="1"/>
          <p:nvPr/>
        </p:nvSpPr>
        <p:spPr>
          <a:xfrm>
            <a:off x="7521367" y="2554815"/>
            <a:ext cx="4562892" cy="646331"/>
          </a:xfrm>
          <a:prstGeom prst="rect">
            <a:avLst/>
          </a:prstGeom>
          <a:noFill/>
        </p:spPr>
        <p:txBody>
          <a:bodyPr wrap="square">
            <a:spAutoFit/>
          </a:bodyPr>
          <a:lstStyle/>
          <a:p>
            <a:r>
              <a:rPr lang="nl-NL" dirty="0"/>
              <a:t>Bevolkingsonderzoek/screening: </a:t>
            </a:r>
          </a:p>
          <a:p>
            <a:r>
              <a:rPr lang="nl-NL" dirty="0"/>
              <a:t>* Vrouwen en borstkanker</a:t>
            </a:r>
          </a:p>
        </p:txBody>
      </p:sp>
      <p:sp>
        <p:nvSpPr>
          <p:cNvPr id="11" name="Tekstvak 10">
            <a:extLst>
              <a:ext uri="{FF2B5EF4-FFF2-40B4-BE49-F238E27FC236}">
                <a16:creationId xmlns:a16="http://schemas.microsoft.com/office/drawing/2014/main" id="{CA41974A-249B-4AD7-9F5F-2778316012BC}"/>
              </a:ext>
            </a:extLst>
          </p:cNvPr>
          <p:cNvSpPr txBox="1"/>
          <p:nvPr/>
        </p:nvSpPr>
        <p:spPr>
          <a:xfrm>
            <a:off x="7521367" y="3859962"/>
            <a:ext cx="4562892" cy="923330"/>
          </a:xfrm>
          <a:prstGeom prst="rect">
            <a:avLst/>
          </a:prstGeom>
          <a:noFill/>
        </p:spPr>
        <p:txBody>
          <a:bodyPr wrap="square">
            <a:spAutoFit/>
          </a:bodyPr>
          <a:lstStyle/>
          <a:p>
            <a:r>
              <a:rPr lang="nl-NL" dirty="0"/>
              <a:t>Gezondheidsbehandeling: Toe te schrijven aan 1 persoon: bijv. stoppen met roken, gezondheidscheck</a:t>
            </a:r>
          </a:p>
        </p:txBody>
      </p:sp>
      <p:sp>
        <p:nvSpPr>
          <p:cNvPr id="13" name="Tekstvak 12">
            <a:extLst>
              <a:ext uri="{FF2B5EF4-FFF2-40B4-BE49-F238E27FC236}">
                <a16:creationId xmlns:a16="http://schemas.microsoft.com/office/drawing/2014/main" id="{62AC3BAF-75EB-42EE-A3F0-C4F2E3A834C1}"/>
              </a:ext>
            </a:extLst>
          </p:cNvPr>
          <p:cNvSpPr txBox="1"/>
          <p:nvPr/>
        </p:nvSpPr>
        <p:spPr>
          <a:xfrm>
            <a:off x="7521367" y="5046927"/>
            <a:ext cx="4398290" cy="923330"/>
          </a:xfrm>
          <a:prstGeom prst="rect">
            <a:avLst/>
          </a:prstGeom>
          <a:noFill/>
        </p:spPr>
        <p:txBody>
          <a:bodyPr wrap="square">
            <a:spAutoFit/>
          </a:bodyPr>
          <a:lstStyle/>
          <a:p>
            <a:r>
              <a:rPr lang="nl-NL" dirty="0"/>
              <a:t>Voorkomen dat een bestaande aandoening leidt tot complicaties, beperkingen, een lagere kwaliteit van leven of sterfte: K2O</a:t>
            </a:r>
          </a:p>
        </p:txBody>
      </p:sp>
      <p:sp>
        <p:nvSpPr>
          <p:cNvPr id="4" name="Titel 1">
            <a:extLst>
              <a:ext uri="{FF2B5EF4-FFF2-40B4-BE49-F238E27FC236}">
                <a16:creationId xmlns:a16="http://schemas.microsoft.com/office/drawing/2014/main" id="{DD330EB4-2BCE-3A91-0C23-92080D2A0425}"/>
              </a:ext>
            </a:extLst>
          </p:cNvPr>
          <p:cNvSpPr txBox="1">
            <a:spLocks/>
          </p:cNvSpPr>
          <p:nvPr/>
        </p:nvSpPr>
        <p:spPr bwMode="auto">
          <a:xfrm>
            <a:off x="461063" y="190339"/>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Soorten preventie</a:t>
            </a:r>
          </a:p>
        </p:txBody>
      </p:sp>
    </p:spTree>
    <p:extLst>
      <p:ext uri="{BB962C8B-B14F-4D97-AF65-F5344CB8AC3E}">
        <p14:creationId xmlns:p14="http://schemas.microsoft.com/office/powerpoint/2010/main" val="2425239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0" y="0"/>
            <a:ext cx="13123863" cy="6858000"/>
          </a:xfrm>
        </p:spPr>
      </p:pic>
      <p:sp>
        <p:nvSpPr>
          <p:cNvPr id="2" name="Titel 1"/>
          <p:cNvSpPr>
            <a:spLocks noGrp="1"/>
          </p:cNvSpPr>
          <p:nvPr>
            <p:ph type="title"/>
          </p:nvPr>
        </p:nvSpPr>
        <p:spPr>
          <a:xfrm>
            <a:off x="1438656" y="2046288"/>
            <a:ext cx="10753344" cy="646930"/>
          </a:xfrm>
        </p:spPr>
        <p:txBody>
          <a:bodyPr>
            <a:noAutofit/>
          </a:bodyPr>
          <a:lstStyle/>
          <a:p>
            <a:r>
              <a:rPr lang="nl-NL" altLang="nl-NL" sz="5400" b="1" dirty="0">
                <a:solidFill>
                  <a:schemeClr val="bg1"/>
                </a:solidFill>
                <a:latin typeface="Calibri" panose="020F0502020204030204" pitchFamily="34" charset="0"/>
                <a:ea typeface="Ubuntu"/>
              </a:rPr>
              <a:t>1. Heeft Nederland een probleem?</a:t>
            </a:r>
            <a:endParaRPr lang="nl-NL" sz="5400" b="1" dirty="0">
              <a:solidFill>
                <a:schemeClr val="bg1"/>
              </a:solidFill>
            </a:endParaRPr>
          </a:p>
        </p:txBody>
      </p:sp>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735666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1026" name="Picture 2" descr="Figuur Indelingen van preventie">
            <a:extLst>
              <a:ext uri="{FF2B5EF4-FFF2-40B4-BE49-F238E27FC236}">
                <a16:creationId xmlns:a16="http://schemas.microsoft.com/office/drawing/2014/main" id="{D015EBF8-1DDA-42B3-B395-FFE2015290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171"/>
          <a:stretch/>
        </p:blipFill>
        <p:spPr bwMode="auto">
          <a:xfrm>
            <a:off x="1270000" y="1051191"/>
            <a:ext cx="5862320" cy="5078811"/>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4CEC7077-8A4F-4509-8FA8-EBA8EF64FE61}"/>
              </a:ext>
            </a:extLst>
          </p:cNvPr>
          <p:cNvPicPr>
            <a:picLocks noChangeAspect="1"/>
          </p:cNvPicPr>
          <p:nvPr/>
        </p:nvPicPr>
        <p:blipFill>
          <a:blip r:embed="rId4"/>
          <a:stretch>
            <a:fillRect/>
          </a:stretch>
        </p:blipFill>
        <p:spPr>
          <a:xfrm>
            <a:off x="7132320" y="1213533"/>
            <a:ext cx="3486519" cy="4935817"/>
          </a:xfrm>
          <a:prstGeom prst="rect">
            <a:avLst/>
          </a:prstGeom>
        </p:spPr>
      </p:pic>
      <p:sp>
        <p:nvSpPr>
          <p:cNvPr id="7" name="Tekstvak 6">
            <a:extLst>
              <a:ext uri="{FF2B5EF4-FFF2-40B4-BE49-F238E27FC236}">
                <a16:creationId xmlns:a16="http://schemas.microsoft.com/office/drawing/2014/main" id="{687063C6-8383-4D07-98CD-81043CE683E3}"/>
              </a:ext>
            </a:extLst>
          </p:cNvPr>
          <p:cNvSpPr txBox="1"/>
          <p:nvPr/>
        </p:nvSpPr>
        <p:spPr>
          <a:xfrm>
            <a:off x="4222932" y="6498357"/>
            <a:ext cx="782887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ndara"/>
                <a:ea typeface="+mn-ea"/>
                <a:cs typeface="+mn-cs"/>
                <a:hlinkClick r:id="rId5"/>
              </a:rPr>
              <a:t>https://www.loketgezondleven.nl/integraal-werken/wettelijk-en-beleidskader-publieke-gezondheid/wat-is-preventie</a:t>
            </a:r>
            <a:r>
              <a:rPr kumimoji="0" lang="nl-NL" sz="1200" b="0" i="0" u="none" strike="noStrike" kern="1200" cap="none" spc="0" normalizeH="0" baseline="0" noProof="0" dirty="0">
                <a:ln>
                  <a:noFill/>
                </a:ln>
                <a:solidFill>
                  <a:prstClr val="black"/>
                </a:solidFill>
                <a:effectLst/>
                <a:uLnTx/>
                <a:uFillTx/>
                <a:latin typeface="Candara"/>
                <a:ea typeface="+mn-ea"/>
                <a:cs typeface="+mn-cs"/>
              </a:rPr>
              <a:t> </a:t>
            </a:r>
          </a:p>
        </p:txBody>
      </p:sp>
      <p:sp>
        <p:nvSpPr>
          <p:cNvPr id="2" name="Afgeronde rechthoek 8">
            <a:extLst>
              <a:ext uri="{FF2B5EF4-FFF2-40B4-BE49-F238E27FC236}">
                <a16:creationId xmlns:a16="http://schemas.microsoft.com/office/drawing/2014/main" id="{9BEDDFA5-78B3-95DD-C82A-7B85F2E99DB5}"/>
              </a:ext>
            </a:extLst>
          </p:cNvPr>
          <p:cNvSpPr/>
          <p:nvPr/>
        </p:nvSpPr>
        <p:spPr>
          <a:xfrm>
            <a:off x="7363577" y="3644537"/>
            <a:ext cx="3099772" cy="2336072"/>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nl-NL">
              <a:solidFill>
                <a:srgbClr val="FFFFFF"/>
              </a:solidFill>
              <a:latin typeface="Arial"/>
            </a:endParaRPr>
          </a:p>
        </p:txBody>
      </p:sp>
      <p:sp>
        <p:nvSpPr>
          <p:cNvPr id="6" name="Titel 1">
            <a:extLst>
              <a:ext uri="{FF2B5EF4-FFF2-40B4-BE49-F238E27FC236}">
                <a16:creationId xmlns:a16="http://schemas.microsoft.com/office/drawing/2014/main" id="{7C61F034-0CD8-3EAE-E992-237F2E369558}"/>
              </a:ext>
            </a:extLst>
          </p:cNvPr>
          <p:cNvSpPr txBox="1">
            <a:spLocks/>
          </p:cNvSpPr>
          <p:nvPr/>
        </p:nvSpPr>
        <p:spPr bwMode="auto">
          <a:xfrm>
            <a:off x="461063" y="190832"/>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Soorten preventie: bij wie moeten we zijn?</a:t>
            </a:r>
          </a:p>
        </p:txBody>
      </p:sp>
    </p:spTree>
    <p:extLst>
      <p:ext uri="{BB962C8B-B14F-4D97-AF65-F5344CB8AC3E}">
        <p14:creationId xmlns:p14="http://schemas.microsoft.com/office/powerpoint/2010/main" val="3429292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3131300" y="2145037"/>
            <a:ext cx="1650011" cy="19997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81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599" y="2145037"/>
            <a:ext cx="1650011" cy="19997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8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3840" y="1027559"/>
            <a:ext cx="2137767" cy="9907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AutoShape 7" descr="La Vuelta Holanda | Ministerie van Volksgezondheid, Welzijn en Sport"/>
          <p:cNvSpPr>
            <a:spLocks noChangeAspect="1" noChangeArrowheads="1"/>
          </p:cNvSpPr>
          <p:nvPr/>
        </p:nvSpPr>
        <p:spPr bwMode="auto">
          <a:xfrm>
            <a:off x="1679575" y="7737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000000"/>
              </a:solidFill>
              <a:effectLst/>
              <a:uLnTx/>
              <a:uFillTx/>
              <a:latin typeface="Arial"/>
              <a:ea typeface="+mn-ea"/>
              <a:cs typeface="+mn-cs"/>
            </a:endParaRPr>
          </a:p>
        </p:txBody>
      </p:sp>
      <p:pic>
        <p:nvPicPr>
          <p:cNvPr id="4813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480" y="1027559"/>
            <a:ext cx="1971093" cy="10108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 name="Afbeelding 20">
            <a:extLst>
              <a:ext uri="{FF2B5EF4-FFF2-40B4-BE49-F238E27FC236}">
                <a16:creationId xmlns:a16="http://schemas.microsoft.com/office/drawing/2014/main" id="{2285278B-8BB9-343F-51EE-32AA9C0A4D06}"/>
              </a:ext>
            </a:extLst>
          </p:cNvPr>
          <p:cNvPicPr>
            <a:picLocks noChangeAspect="1"/>
          </p:cNvPicPr>
          <p:nvPr/>
        </p:nvPicPr>
        <p:blipFill>
          <a:blip r:embed="rId7"/>
          <a:stretch>
            <a:fillRect/>
          </a:stretch>
        </p:blipFill>
        <p:spPr>
          <a:xfrm>
            <a:off x="5192967" y="2121691"/>
            <a:ext cx="1551073" cy="2023084"/>
          </a:xfrm>
          <a:prstGeom prst="rect">
            <a:avLst/>
          </a:prstGeom>
          <a:ln>
            <a:solidFill>
              <a:schemeClr val="tx1"/>
            </a:solidFill>
          </a:ln>
        </p:spPr>
      </p:pic>
      <p:pic>
        <p:nvPicPr>
          <p:cNvPr id="5" name="Afbeelding 4">
            <a:extLst>
              <a:ext uri="{FF2B5EF4-FFF2-40B4-BE49-F238E27FC236}">
                <a16:creationId xmlns:a16="http://schemas.microsoft.com/office/drawing/2014/main" id="{252E0F90-FE94-B405-88ED-F46D2D70ABB6}"/>
              </a:ext>
            </a:extLst>
          </p:cNvPr>
          <p:cNvPicPr>
            <a:picLocks noChangeAspect="1"/>
          </p:cNvPicPr>
          <p:nvPr/>
        </p:nvPicPr>
        <p:blipFill>
          <a:blip r:embed="rId8"/>
          <a:stretch>
            <a:fillRect/>
          </a:stretch>
        </p:blipFill>
        <p:spPr>
          <a:xfrm>
            <a:off x="5350660" y="1088502"/>
            <a:ext cx="1549567" cy="782455"/>
          </a:xfrm>
          <a:prstGeom prst="rect">
            <a:avLst/>
          </a:prstGeom>
        </p:spPr>
      </p:pic>
      <p:pic>
        <p:nvPicPr>
          <p:cNvPr id="12" name="Afbeelding 11">
            <a:extLst>
              <a:ext uri="{FF2B5EF4-FFF2-40B4-BE49-F238E27FC236}">
                <a16:creationId xmlns:a16="http://schemas.microsoft.com/office/drawing/2014/main" id="{C9A27D34-0779-318F-1B4C-6B9E4400DB19}"/>
              </a:ext>
            </a:extLst>
          </p:cNvPr>
          <p:cNvPicPr>
            <a:picLocks noChangeAspect="1"/>
          </p:cNvPicPr>
          <p:nvPr/>
        </p:nvPicPr>
        <p:blipFill>
          <a:blip r:embed="rId9"/>
          <a:stretch>
            <a:fillRect/>
          </a:stretch>
        </p:blipFill>
        <p:spPr>
          <a:xfrm>
            <a:off x="6865612" y="1066196"/>
            <a:ext cx="1398438" cy="803064"/>
          </a:xfrm>
          <a:prstGeom prst="rect">
            <a:avLst/>
          </a:prstGeom>
        </p:spPr>
      </p:pic>
      <p:sp>
        <p:nvSpPr>
          <p:cNvPr id="15" name="Rechthoek 14">
            <a:extLst>
              <a:ext uri="{FF2B5EF4-FFF2-40B4-BE49-F238E27FC236}">
                <a16:creationId xmlns:a16="http://schemas.microsoft.com/office/drawing/2014/main" id="{1848B24D-9442-9005-1E3D-3BD4376930D2}"/>
              </a:ext>
            </a:extLst>
          </p:cNvPr>
          <p:cNvSpPr/>
          <p:nvPr/>
        </p:nvSpPr>
        <p:spPr>
          <a:xfrm>
            <a:off x="5192967" y="1027559"/>
            <a:ext cx="3317586" cy="990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a:extLst>
              <a:ext uri="{FF2B5EF4-FFF2-40B4-BE49-F238E27FC236}">
                <a16:creationId xmlns:a16="http://schemas.microsoft.com/office/drawing/2014/main" id="{CE17D5A4-5F0C-D626-DF8B-2F7DAC13A6A3}"/>
              </a:ext>
            </a:extLst>
          </p:cNvPr>
          <p:cNvPicPr>
            <a:picLocks noChangeAspect="1"/>
          </p:cNvPicPr>
          <p:nvPr/>
        </p:nvPicPr>
        <p:blipFill>
          <a:blip r:embed="rId10"/>
          <a:stretch>
            <a:fillRect/>
          </a:stretch>
        </p:blipFill>
        <p:spPr>
          <a:xfrm>
            <a:off x="6909197" y="2121690"/>
            <a:ext cx="1601356" cy="2023085"/>
          </a:xfrm>
          <a:prstGeom prst="rect">
            <a:avLst/>
          </a:prstGeom>
          <a:ln>
            <a:solidFill>
              <a:schemeClr val="tx1"/>
            </a:solidFill>
          </a:ln>
        </p:spPr>
      </p:pic>
      <p:sp>
        <p:nvSpPr>
          <p:cNvPr id="19" name="Titel 1">
            <a:extLst>
              <a:ext uri="{FF2B5EF4-FFF2-40B4-BE49-F238E27FC236}">
                <a16:creationId xmlns:a16="http://schemas.microsoft.com/office/drawing/2014/main" id="{ACEF9B19-CD93-D32F-A0FA-C25933093C2E}"/>
              </a:ext>
            </a:extLst>
          </p:cNvPr>
          <p:cNvSpPr txBox="1">
            <a:spLocks/>
          </p:cNvSpPr>
          <p:nvPr/>
        </p:nvSpPr>
        <p:spPr>
          <a:xfrm>
            <a:off x="307822" y="1205249"/>
            <a:ext cx="10749639"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b="0" i="0" u="none" strike="noStrike" kern="1200" cap="none" spc="-150" normalizeH="0" baseline="0" noProof="0" dirty="0">
              <a:ln>
                <a:noFill/>
              </a:ln>
              <a:solidFill>
                <a:schemeClr val="tx2">
                  <a:lumMod val="75000"/>
                </a:schemeClr>
              </a:solidFill>
              <a:effectLst/>
              <a:uLnTx/>
              <a:uFillTx/>
              <a:latin typeface="Calibri" panose="020F0502020204030204" pitchFamily="34" charset="0"/>
              <a:cs typeface="Calibri" panose="020F0502020204030204" pitchFamily="34" charset="0"/>
            </a:endParaRPr>
          </a:p>
        </p:txBody>
      </p:sp>
      <p:pic>
        <p:nvPicPr>
          <p:cNvPr id="24" name="Afbeelding 23">
            <a:extLst>
              <a:ext uri="{FF2B5EF4-FFF2-40B4-BE49-F238E27FC236}">
                <a16:creationId xmlns:a16="http://schemas.microsoft.com/office/drawing/2014/main" id="{814B49D8-A55E-52BF-3D3A-B2D7770DCAC5}"/>
              </a:ext>
            </a:extLst>
          </p:cNvPr>
          <p:cNvPicPr>
            <a:picLocks noChangeAspect="1"/>
          </p:cNvPicPr>
          <p:nvPr/>
        </p:nvPicPr>
        <p:blipFill>
          <a:blip r:embed="rId11"/>
          <a:stretch>
            <a:fillRect/>
          </a:stretch>
        </p:blipFill>
        <p:spPr>
          <a:xfrm>
            <a:off x="8921556" y="1173722"/>
            <a:ext cx="2295845" cy="695422"/>
          </a:xfrm>
          <a:prstGeom prst="rect">
            <a:avLst/>
          </a:prstGeom>
        </p:spPr>
      </p:pic>
      <p:sp>
        <p:nvSpPr>
          <p:cNvPr id="25" name="Rechthoek 24">
            <a:extLst>
              <a:ext uri="{FF2B5EF4-FFF2-40B4-BE49-F238E27FC236}">
                <a16:creationId xmlns:a16="http://schemas.microsoft.com/office/drawing/2014/main" id="{EEF4535D-B1F5-4DDB-94B6-7D0D7F3A3A68}"/>
              </a:ext>
            </a:extLst>
          </p:cNvPr>
          <p:cNvSpPr/>
          <p:nvPr/>
        </p:nvSpPr>
        <p:spPr>
          <a:xfrm>
            <a:off x="8862502" y="1027559"/>
            <a:ext cx="2608578" cy="990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7" name="Afbeelding 26">
            <a:extLst>
              <a:ext uri="{FF2B5EF4-FFF2-40B4-BE49-F238E27FC236}">
                <a16:creationId xmlns:a16="http://schemas.microsoft.com/office/drawing/2014/main" id="{2C87CF7F-69E7-631C-69FF-B5E5BB8E3077}"/>
              </a:ext>
            </a:extLst>
          </p:cNvPr>
          <p:cNvPicPr>
            <a:picLocks noChangeAspect="1"/>
          </p:cNvPicPr>
          <p:nvPr/>
        </p:nvPicPr>
        <p:blipFill>
          <a:blip r:embed="rId12"/>
          <a:stretch>
            <a:fillRect/>
          </a:stretch>
        </p:blipFill>
        <p:spPr>
          <a:xfrm>
            <a:off x="9116181" y="2088321"/>
            <a:ext cx="2101220" cy="2056454"/>
          </a:xfrm>
          <a:prstGeom prst="rect">
            <a:avLst/>
          </a:prstGeom>
          <a:ln>
            <a:solidFill>
              <a:schemeClr val="tx1"/>
            </a:solidFill>
          </a:ln>
        </p:spPr>
      </p:pic>
      <p:sp>
        <p:nvSpPr>
          <p:cNvPr id="28" name="Tekstvak 27">
            <a:extLst>
              <a:ext uri="{FF2B5EF4-FFF2-40B4-BE49-F238E27FC236}">
                <a16:creationId xmlns:a16="http://schemas.microsoft.com/office/drawing/2014/main" id="{B1952E95-DC3F-A9D4-8654-5EE60C5DD425}"/>
              </a:ext>
            </a:extLst>
          </p:cNvPr>
          <p:cNvSpPr txBox="1"/>
          <p:nvPr/>
        </p:nvSpPr>
        <p:spPr>
          <a:xfrm>
            <a:off x="1271789" y="4699256"/>
            <a:ext cx="9393427" cy="1384995"/>
          </a:xfrm>
          <a:prstGeom prst="rect">
            <a:avLst/>
          </a:prstGeom>
          <a:noFill/>
        </p:spPr>
        <p:txBody>
          <a:bodyPr wrap="square">
            <a:spAutoFit/>
          </a:bodyPr>
          <a:lstStyle/>
          <a:p>
            <a:pPr algn="ctr"/>
            <a:r>
              <a:rPr lang="nl-NL" sz="2800" b="0" i="1" u="none" strike="noStrike" baseline="0" dirty="0">
                <a:solidFill>
                  <a:srgbClr val="000000"/>
                </a:solidFill>
                <a:latin typeface="Calibri" panose="020F0502020204030204" pitchFamily="34" charset="0"/>
              </a:rPr>
              <a:t>“Een brede inzet op preventie – inclusief op leefstijlpreventie – is van groot belang voor de houdbaarheid van onze zorg, en voor onze volksgezondheid.”</a:t>
            </a:r>
          </a:p>
        </p:txBody>
      </p:sp>
      <p:sp>
        <p:nvSpPr>
          <p:cNvPr id="31" name="Tekstvak 30">
            <a:extLst>
              <a:ext uri="{FF2B5EF4-FFF2-40B4-BE49-F238E27FC236}">
                <a16:creationId xmlns:a16="http://schemas.microsoft.com/office/drawing/2014/main" id="{DF0FB55F-FC49-57F8-EC7D-11E5EF5B36BF}"/>
              </a:ext>
            </a:extLst>
          </p:cNvPr>
          <p:cNvSpPr txBox="1"/>
          <p:nvPr/>
        </p:nvSpPr>
        <p:spPr>
          <a:xfrm>
            <a:off x="2492762" y="6139772"/>
            <a:ext cx="11200660" cy="307777"/>
          </a:xfrm>
          <a:prstGeom prst="rect">
            <a:avLst/>
          </a:prstGeom>
          <a:noFill/>
        </p:spPr>
        <p:txBody>
          <a:bodyPr wrap="square">
            <a:spAutoFit/>
          </a:bodyPr>
          <a:lstStyle/>
          <a:p>
            <a:r>
              <a:rPr lang="nl-NL" sz="1400" dirty="0"/>
              <a:t>Bron: </a:t>
            </a:r>
            <a:r>
              <a:rPr lang="nl-NL" sz="1400" dirty="0">
                <a:hlinkClick r:id="rId13"/>
              </a:rPr>
              <a:t>https://www.wrr.nl/publicaties</a:t>
            </a:r>
            <a:r>
              <a:rPr lang="nl-NL" sz="1400" dirty="0"/>
              <a:t>  15 september 2021 door de raad aangeboden aan de regering  </a:t>
            </a:r>
          </a:p>
        </p:txBody>
      </p:sp>
      <p:sp>
        <p:nvSpPr>
          <p:cNvPr id="2" name="Titel 1">
            <a:extLst>
              <a:ext uri="{FF2B5EF4-FFF2-40B4-BE49-F238E27FC236}">
                <a16:creationId xmlns:a16="http://schemas.microsoft.com/office/drawing/2014/main" id="{044EB160-2859-A547-7307-E547BF912BD9}"/>
              </a:ext>
            </a:extLst>
          </p:cNvPr>
          <p:cNvSpPr txBox="1">
            <a:spLocks/>
          </p:cNvSpPr>
          <p:nvPr/>
        </p:nvSpPr>
        <p:spPr bwMode="auto">
          <a:xfrm>
            <a:off x="432000" y="187695"/>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Het momentum is daar!</a:t>
            </a:r>
          </a:p>
        </p:txBody>
      </p:sp>
    </p:spTree>
    <p:extLst>
      <p:ext uri="{BB962C8B-B14F-4D97-AF65-F5344CB8AC3E}">
        <p14:creationId xmlns:p14="http://schemas.microsoft.com/office/powerpoint/2010/main" val="1405389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a:extLst>
              <a:ext uri="{FF2B5EF4-FFF2-40B4-BE49-F238E27FC236}">
                <a16:creationId xmlns:a16="http://schemas.microsoft.com/office/drawing/2014/main" id="{97A80D78-FE1B-4E76-996E-C1B0BEDA2D1B}"/>
              </a:ext>
            </a:extLst>
          </p:cNvPr>
          <p:cNvSpPr txBox="1"/>
          <p:nvPr/>
        </p:nvSpPr>
        <p:spPr>
          <a:xfrm>
            <a:off x="-96133" y="6596390"/>
            <a:ext cx="13684568" cy="261610"/>
          </a:xfrm>
          <a:prstGeom prst="rect">
            <a:avLst/>
          </a:prstGeom>
          <a:noFill/>
        </p:spPr>
        <p:txBody>
          <a:bodyPr wrap="square">
            <a:spAutoFit/>
          </a:bodyPr>
          <a:lstStyle/>
          <a:p>
            <a:pPr lvl="1" defTabSz="457200">
              <a:spcBef>
                <a:spcPct val="20000"/>
              </a:spcBef>
            </a:pPr>
            <a:r>
              <a:rPr lang="nl-NL" sz="1100" dirty="0">
                <a:solidFill>
                  <a:srgbClr val="002060"/>
                </a:solidFill>
                <a:latin typeface="Arial"/>
                <a:cs typeface="Arial"/>
                <a:sym typeface="Wingdings" panose="05000000000000000000" pitchFamily="2" charset="2"/>
              </a:rPr>
              <a:t>Bron: </a:t>
            </a:r>
            <a:r>
              <a:rPr lang="nl-NL" sz="1100" dirty="0">
                <a:solidFill>
                  <a:srgbClr val="002060"/>
                </a:solidFill>
                <a:latin typeface="Arial"/>
                <a:cs typeface="Arial"/>
                <a:sym typeface="Wingdings" panose="05000000000000000000" pitchFamily="2" charset="2"/>
                <a:hlinkClick r:id="rId3"/>
              </a:rPr>
              <a:t>https://jeleefstijlalsmedicijn.nl/leefstijl-nieuws/minister-delegeert-leefstijl-naar-de-gemeente/</a:t>
            </a:r>
            <a:r>
              <a:rPr lang="nl-NL" sz="1100" dirty="0">
                <a:solidFill>
                  <a:srgbClr val="002060"/>
                </a:solidFill>
                <a:latin typeface="Arial"/>
                <a:cs typeface="Arial"/>
                <a:sym typeface="Wingdings" panose="05000000000000000000" pitchFamily="2" charset="2"/>
              </a:rPr>
              <a:t>   </a:t>
            </a:r>
            <a:endParaRPr lang="nl-NL" sz="1100" dirty="0">
              <a:solidFill>
                <a:srgbClr val="002060"/>
              </a:solidFill>
              <a:latin typeface="Ubuntu"/>
              <a:sym typeface="Wingdings" panose="05000000000000000000" pitchFamily="2" charset="2"/>
            </a:endParaRPr>
          </a:p>
        </p:txBody>
      </p:sp>
      <p:pic>
        <p:nvPicPr>
          <p:cNvPr id="5" name="Afbeelding 4">
            <a:extLst>
              <a:ext uri="{FF2B5EF4-FFF2-40B4-BE49-F238E27FC236}">
                <a16:creationId xmlns:a16="http://schemas.microsoft.com/office/drawing/2014/main" id="{ADA344BE-B107-B50B-708F-27776B568DBA}"/>
              </a:ext>
            </a:extLst>
          </p:cNvPr>
          <p:cNvPicPr>
            <a:picLocks noChangeAspect="1"/>
          </p:cNvPicPr>
          <p:nvPr/>
        </p:nvPicPr>
        <p:blipFill>
          <a:blip r:embed="rId4"/>
          <a:stretch>
            <a:fillRect/>
          </a:stretch>
        </p:blipFill>
        <p:spPr>
          <a:xfrm>
            <a:off x="7926738" y="1524532"/>
            <a:ext cx="3084161" cy="4089294"/>
          </a:xfrm>
          <a:prstGeom prst="rect">
            <a:avLst/>
          </a:prstGeom>
        </p:spPr>
      </p:pic>
      <p:sp>
        <p:nvSpPr>
          <p:cNvPr id="9" name="Tekstvak 8">
            <a:extLst>
              <a:ext uri="{FF2B5EF4-FFF2-40B4-BE49-F238E27FC236}">
                <a16:creationId xmlns:a16="http://schemas.microsoft.com/office/drawing/2014/main" id="{2F6E6501-5F6F-A764-3F53-2238348E465A}"/>
              </a:ext>
            </a:extLst>
          </p:cNvPr>
          <p:cNvSpPr txBox="1"/>
          <p:nvPr/>
        </p:nvSpPr>
        <p:spPr>
          <a:xfrm>
            <a:off x="513829" y="1246532"/>
            <a:ext cx="6844936" cy="3970318"/>
          </a:xfrm>
          <a:prstGeom prst="rect">
            <a:avLst/>
          </a:prstGeom>
          <a:noFill/>
        </p:spPr>
        <p:txBody>
          <a:bodyPr wrap="square">
            <a:spAutoFit/>
          </a:bodyPr>
          <a:lstStyle/>
          <a:p>
            <a:pPr algn="l"/>
            <a:r>
              <a:rPr lang="nl-NL" sz="3200" b="1" i="0" dirty="0">
                <a:effectLst/>
                <a:highlight>
                  <a:srgbClr val="FFFF00"/>
                </a:highlight>
                <a:latin typeface="-apple-system"/>
              </a:rPr>
              <a:t>Nieuw paradigma</a:t>
            </a:r>
            <a:r>
              <a:rPr lang="nl-NL" sz="3200" b="1" i="0" dirty="0">
                <a:effectLst/>
                <a:latin typeface="-apple-system"/>
              </a:rPr>
              <a:t>: preventie en leefstijl</a:t>
            </a:r>
          </a:p>
          <a:p>
            <a:pPr algn="l"/>
            <a:endParaRPr lang="nl-NL" sz="2000" b="0" i="0" dirty="0">
              <a:solidFill>
                <a:srgbClr val="3B3B3B"/>
              </a:solidFill>
              <a:effectLst/>
              <a:latin typeface="-apple-system"/>
            </a:endParaRPr>
          </a:p>
          <a:p>
            <a:pPr algn="l"/>
            <a:r>
              <a:rPr lang="nl-NL" sz="2000" b="0" i="0" dirty="0">
                <a:solidFill>
                  <a:srgbClr val="3B3B3B"/>
                </a:solidFill>
                <a:effectLst/>
                <a:latin typeface="-apple-system"/>
              </a:rPr>
              <a:t>De zorg heeft ‘grote opgaven’, schrijft het akkoord, namelijk “inzetten op gezondheid door middel van </a:t>
            </a:r>
            <a:r>
              <a:rPr lang="nl-NL" sz="2000" b="1" i="0" dirty="0">
                <a:solidFill>
                  <a:srgbClr val="3B3B3B"/>
                </a:solidFill>
                <a:effectLst/>
                <a:latin typeface="-apple-system"/>
              </a:rPr>
              <a:t>preventie</a:t>
            </a:r>
            <a:r>
              <a:rPr lang="nl-NL" sz="2000" b="0" i="0" dirty="0">
                <a:solidFill>
                  <a:srgbClr val="3B3B3B"/>
                </a:solidFill>
                <a:effectLst/>
                <a:latin typeface="-apple-system"/>
              </a:rPr>
              <a:t> en ondersteuning, zodat zorgvragen worden voorkomen of minder zwaar worden. Daarbij gaat het zowel om het bevorderen van een </a:t>
            </a:r>
            <a:r>
              <a:rPr lang="nl-NL" sz="2000" b="1" i="0" dirty="0">
                <a:solidFill>
                  <a:srgbClr val="3B3B3B"/>
                </a:solidFill>
                <a:effectLst/>
                <a:latin typeface="-apple-system"/>
              </a:rPr>
              <a:t>gezonde leefstijl </a:t>
            </a:r>
            <a:r>
              <a:rPr lang="nl-NL" sz="2000" b="0" i="0" dirty="0">
                <a:solidFill>
                  <a:srgbClr val="3B3B3B"/>
                </a:solidFill>
                <a:effectLst/>
                <a:latin typeface="-apple-system"/>
              </a:rPr>
              <a:t>als om het versterken van de sociale omgeving en zelfredzaamheid van mensen.”</a:t>
            </a:r>
          </a:p>
          <a:p>
            <a:pPr algn="l"/>
            <a:endParaRPr lang="nl-NL" sz="2000" dirty="0">
              <a:solidFill>
                <a:srgbClr val="3B3B3B"/>
              </a:solidFill>
              <a:latin typeface="-apple-system"/>
            </a:endParaRPr>
          </a:p>
          <a:p>
            <a:pPr algn="l"/>
            <a:r>
              <a:rPr lang="nl-NL" sz="2000" b="0" i="0" dirty="0">
                <a:solidFill>
                  <a:srgbClr val="3B3B3B"/>
                </a:solidFill>
                <a:effectLst/>
                <a:latin typeface="-apple-system"/>
              </a:rPr>
              <a:t>Een andere grote opgave luidt: “</a:t>
            </a:r>
            <a:r>
              <a:rPr lang="nl-NL" sz="2000" b="1" i="0" dirty="0">
                <a:solidFill>
                  <a:srgbClr val="3B3B3B"/>
                </a:solidFill>
                <a:effectLst/>
                <a:highlight>
                  <a:srgbClr val="FFFF00"/>
                </a:highlight>
                <a:latin typeface="-apple-system"/>
              </a:rPr>
              <a:t>Afremmen van medicalisering</a:t>
            </a:r>
            <a:r>
              <a:rPr lang="nl-NL" sz="2000" b="0" i="0" dirty="0">
                <a:solidFill>
                  <a:srgbClr val="3B3B3B"/>
                </a:solidFill>
                <a:effectLst/>
                <a:latin typeface="-apple-system"/>
              </a:rPr>
              <a:t>: niet elke hulpvraag is een zorgvraag en niet bij elke zorgvraag past een medisch antwoord.”</a:t>
            </a:r>
          </a:p>
        </p:txBody>
      </p:sp>
      <p:sp>
        <p:nvSpPr>
          <p:cNvPr id="2" name="Titel 1">
            <a:extLst>
              <a:ext uri="{FF2B5EF4-FFF2-40B4-BE49-F238E27FC236}">
                <a16:creationId xmlns:a16="http://schemas.microsoft.com/office/drawing/2014/main" id="{4C96967A-368C-8221-C6F6-B3B2594932A4}"/>
              </a:ext>
            </a:extLst>
          </p:cNvPr>
          <p:cNvSpPr txBox="1">
            <a:spLocks/>
          </p:cNvSpPr>
          <p:nvPr/>
        </p:nvSpPr>
        <p:spPr bwMode="auto">
          <a:xfrm>
            <a:off x="436229" y="234501"/>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2500" lnSpcReduction="100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Integrale zorgakkoord (IZA) en de gemeenten</a:t>
            </a:r>
          </a:p>
        </p:txBody>
      </p:sp>
    </p:spTree>
    <p:extLst>
      <p:ext uri="{BB962C8B-B14F-4D97-AF65-F5344CB8AC3E}">
        <p14:creationId xmlns:p14="http://schemas.microsoft.com/office/powerpoint/2010/main" val="3952107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74355AA-8C22-4E87-8808-F60FFB283867}"/>
              </a:ext>
            </a:extLst>
          </p:cNvPr>
          <p:cNvPicPr>
            <a:picLocks noChangeAspect="1"/>
          </p:cNvPicPr>
          <p:nvPr/>
        </p:nvPicPr>
        <p:blipFill>
          <a:blip r:embed="rId3"/>
          <a:stretch>
            <a:fillRect/>
          </a:stretch>
        </p:blipFill>
        <p:spPr>
          <a:xfrm>
            <a:off x="432000" y="956055"/>
            <a:ext cx="8124365" cy="5209759"/>
          </a:xfrm>
          <a:prstGeom prst="rect">
            <a:avLst/>
          </a:prstGeom>
        </p:spPr>
      </p:pic>
      <p:sp>
        <p:nvSpPr>
          <p:cNvPr id="10" name="Tijdelijke aanduiding voor voettekst 3">
            <a:extLst>
              <a:ext uri="{FF2B5EF4-FFF2-40B4-BE49-F238E27FC236}">
                <a16:creationId xmlns:a16="http://schemas.microsoft.com/office/drawing/2014/main" id="{133138D6-E889-4150-BFEC-8CF8AEE8810A}"/>
              </a:ext>
            </a:extLst>
          </p:cNvPr>
          <p:cNvSpPr txBox="1">
            <a:spLocks/>
          </p:cNvSpPr>
          <p:nvPr/>
        </p:nvSpPr>
        <p:spPr>
          <a:xfrm>
            <a:off x="1457431" y="6571603"/>
            <a:ext cx="6029581" cy="19459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nl-NL" sz="1200" dirty="0">
                <a:solidFill>
                  <a:prstClr val="black"/>
                </a:solidFill>
                <a:latin typeface="Candara"/>
              </a:rPr>
              <a:t>Bron: </a:t>
            </a:r>
            <a:r>
              <a:rPr lang="nl-NL" sz="1200" dirty="0">
                <a:solidFill>
                  <a:prstClr val="black"/>
                </a:solidFill>
                <a:latin typeface="Candara"/>
                <a:hlinkClick r:id="rId4"/>
              </a:rPr>
              <a:t>https://vng.nl/sites/default/files/2022-04/Preventiestatement_VNG_ZN_def.pdf</a:t>
            </a:r>
            <a:r>
              <a:rPr lang="nl-NL" sz="1200" dirty="0">
                <a:solidFill>
                  <a:prstClr val="black"/>
                </a:solidFill>
                <a:latin typeface="Candara"/>
              </a:rPr>
              <a:t> </a:t>
            </a:r>
          </a:p>
        </p:txBody>
      </p:sp>
      <p:sp>
        <p:nvSpPr>
          <p:cNvPr id="7" name="Tekstvak 6">
            <a:extLst>
              <a:ext uri="{FF2B5EF4-FFF2-40B4-BE49-F238E27FC236}">
                <a16:creationId xmlns:a16="http://schemas.microsoft.com/office/drawing/2014/main" id="{FE6C07B1-2A0F-4D7C-BEEE-6F98E67F44DA}"/>
              </a:ext>
            </a:extLst>
          </p:cNvPr>
          <p:cNvSpPr txBox="1"/>
          <p:nvPr/>
        </p:nvSpPr>
        <p:spPr>
          <a:xfrm>
            <a:off x="8851568" y="1730072"/>
            <a:ext cx="6096000" cy="923330"/>
          </a:xfrm>
          <a:prstGeom prst="rect">
            <a:avLst/>
          </a:prstGeom>
          <a:noFill/>
        </p:spPr>
        <p:txBody>
          <a:bodyPr wrap="square">
            <a:spAutoFit/>
          </a:bodyPr>
          <a:lstStyle/>
          <a:p>
            <a:r>
              <a:rPr lang="nl-NL" b="1" dirty="0"/>
              <a:t>HUN AMBITIE</a:t>
            </a:r>
          </a:p>
          <a:p>
            <a:r>
              <a:rPr lang="nl-NL" b="1" i="1" dirty="0"/>
              <a:t>“In alle regio’s een duurzame</a:t>
            </a:r>
          </a:p>
          <a:p>
            <a:r>
              <a:rPr lang="nl-NL" b="1" i="1" dirty="0"/>
              <a:t>preventie infrastructuur”</a:t>
            </a:r>
          </a:p>
        </p:txBody>
      </p:sp>
      <p:pic>
        <p:nvPicPr>
          <p:cNvPr id="2" name="Afbeelding 1">
            <a:extLst>
              <a:ext uri="{FF2B5EF4-FFF2-40B4-BE49-F238E27FC236}">
                <a16:creationId xmlns:a16="http://schemas.microsoft.com/office/drawing/2014/main" id="{118B24F6-81A8-BB1B-505C-CB367AD0EC90}"/>
              </a:ext>
            </a:extLst>
          </p:cNvPr>
          <p:cNvPicPr>
            <a:picLocks noChangeAspect="1"/>
          </p:cNvPicPr>
          <p:nvPr/>
        </p:nvPicPr>
        <p:blipFill>
          <a:blip r:embed="rId5"/>
          <a:stretch>
            <a:fillRect/>
          </a:stretch>
        </p:blipFill>
        <p:spPr>
          <a:xfrm>
            <a:off x="9002175" y="2872292"/>
            <a:ext cx="2606960" cy="3293522"/>
          </a:xfrm>
          <a:prstGeom prst="rect">
            <a:avLst/>
          </a:prstGeom>
          <a:ln>
            <a:solidFill>
              <a:schemeClr val="tx1"/>
            </a:solidFill>
          </a:ln>
        </p:spPr>
      </p:pic>
      <p:sp>
        <p:nvSpPr>
          <p:cNvPr id="8" name="Titel 1">
            <a:extLst>
              <a:ext uri="{FF2B5EF4-FFF2-40B4-BE49-F238E27FC236}">
                <a16:creationId xmlns:a16="http://schemas.microsoft.com/office/drawing/2014/main" id="{F4998DD6-630E-C4A4-D45C-38BDED614D33}"/>
              </a:ext>
            </a:extLst>
          </p:cNvPr>
          <p:cNvSpPr txBox="1">
            <a:spLocks/>
          </p:cNvSpPr>
          <p:nvPr/>
        </p:nvSpPr>
        <p:spPr bwMode="auto">
          <a:xfrm>
            <a:off x="432000" y="187695"/>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Preventie infrastructuur</a:t>
            </a:r>
          </a:p>
        </p:txBody>
      </p:sp>
    </p:spTree>
    <p:extLst>
      <p:ext uri="{BB962C8B-B14F-4D97-AF65-F5344CB8AC3E}">
        <p14:creationId xmlns:p14="http://schemas.microsoft.com/office/powerpoint/2010/main" val="1068216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noChangeArrowheads="1"/>
          </p:cNvSpPr>
          <p:nvPr/>
        </p:nvSpPr>
        <p:spPr>
          <a:xfrm>
            <a:off x="238650" y="959766"/>
            <a:ext cx="10772249" cy="411163"/>
          </a:xfrm>
          <a:prstGeom prst="rect">
            <a:avLst/>
          </a:prstGeom>
        </p:spPr>
        <p:txBody>
          <a:bodyPr vert="horz" lIns="36000" tIns="36000" rIns="36000" bIns="36000" rtlCol="0" anchor="b" anchorCtr="0">
            <a:noAutofit/>
          </a:bodyPr>
          <a:lstStyle>
            <a:lvl1pPr algn="l" defTabSz="287993" rtl="0" eaLnBrk="1" latinLnBrk="0" hangingPunct="1">
              <a:spcBef>
                <a:spcPct val="0"/>
              </a:spcBef>
              <a:buNone/>
              <a:defRPr sz="2400" kern="1200" baseline="0">
                <a:solidFill>
                  <a:srgbClr val="002664"/>
                </a:solidFill>
                <a:latin typeface="+mj-lt"/>
                <a:ea typeface="+mj-ea"/>
                <a:cs typeface="+mj-cs"/>
              </a:defRPr>
            </a:lvl1pPr>
          </a:lstStyle>
          <a:p>
            <a:endParaRPr lang="nl-NL" altLang="nl-NL" dirty="0">
              <a:solidFill>
                <a:srgbClr val="002060"/>
              </a:solidFill>
            </a:endParaRPr>
          </a:p>
        </p:txBody>
      </p:sp>
      <p:sp>
        <p:nvSpPr>
          <p:cNvPr id="14" name="Tekstvak 13">
            <a:extLst>
              <a:ext uri="{FF2B5EF4-FFF2-40B4-BE49-F238E27FC236}">
                <a16:creationId xmlns:a16="http://schemas.microsoft.com/office/drawing/2014/main" id="{97A80D78-FE1B-4E76-996E-C1B0BEDA2D1B}"/>
              </a:ext>
            </a:extLst>
          </p:cNvPr>
          <p:cNvSpPr txBox="1"/>
          <p:nvPr/>
        </p:nvSpPr>
        <p:spPr>
          <a:xfrm>
            <a:off x="-392430" y="6263264"/>
            <a:ext cx="12584430" cy="430887"/>
          </a:xfrm>
          <a:prstGeom prst="rect">
            <a:avLst/>
          </a:prstGeom>
          <a:noFill/>
        </p:spPr>
        <p:txBody>
          <a:bodyPr wrap="square">
            <a:spAutoFit/>
          </a:bodyPr>
          <a:lstStyle/>
          <a:p>
            <a:pPr lvl="1" defTabSz="457200">
              <a:spcBef>
                <a:spcPct val="20000"/>
              </a:spcBef>
            </a:pPr>
            <a:r>
              <a:rPr lang="nl-NL" sz="1100" dirty="0">
                <a:solidFill>
                  <a:srgbClr val="002060"/>
                </a:solidFill>
                <a:latin typeface="Arial"/>
                <a:cs typeface="Arial"/>
                <a:sym typeface="Wingdings" panose="05000000000000000000" pitchFamily="2" charset="2"/>
              </a:rPr>
              <a:t>Bron: </a:t>
            </a:r>
            <a:r>
              <a:rPr lang="nl-NL" sz="1100" dirty="0">
                <a:solidFill>
                  <a:srgbClr val="002060"/>
                </a:solidFill>
                <a:latin typeface="Arial"/>
                <a:cs typeface="Arial"/>
                <a:sym typeface="Wingdings" panose="05000000000000000000" pitchFamily="2" charset="2"/>
                <a:hlinkClick r:id="rId3"/>
              </a:rPr>
              <a:t>https://welzijnoprecept.nl/welzijn-op-recept-en-spuk-gala-en-iza/</a:t>
            </a:r>
            <a:r>
              <a:rPr lang="nl-NL" sz="1100" dirty="0">
                <a:solidFill>
                  <a:srgbClr val="002060"/>
                </a:solidFill>
                <a:latin typeface="Arial"/>
                <a:cs typeface="Arial"/>
                <a:sym typeface="Wingdings" panose="05000000000000000000" pitchFamily="2" charset="2"/>
              </a:rPr>
              <a:t> en </a:t>
            </a:r>
            <a:r>
              <a:rPr lang="nl-NL" sz="1100" dirty="0">
                <a:solidFill>
                  <a:srgbClr val="002060"/>
                </a:solidFill>
                <a:latin typeface="Arial"/>
                <a:cs typeface="Arial"/>
                <a:sym typeface="Wingdings" panose="05000000000000000000" pitchFamily="2" charset="2"/>
                <a:hlinkClick r:id="rId4"/>
              </a:rPr>
              <a:t>https://2diabeat.nl/financieringsmogelijkheden-2diabeat-via-spuk/</a:t>
            </a:r>
            <a:r>
              <a:rPr lang="nl-NL" sz="1100" dirty="0">
                <a:solidFill>
                  <a:srgbClr val="002060"/>
                </a:solidFill>
                <a:latin typeface="Arial"/>
                <a:cs typeface="Arial"/>
                <a:sym typeface="Wingdings" panose="05000000000000000000" pitchFamily="2" charset="2"/>
              </a:rPr>
              <a:t>  en </a:t>
            </a:r>
            <a:r>
              <a:rPr lang="nl-NL" sz="1100" dirty="0">
                <a:solidFill>
                  <a:srgbClr val="002060"/>
                </a:solidFill>
                <a:latin typeface="Arial"/>
                <a:cs typeface="Arial"/>
                <a:sym typeface="Wingdings" panose="05000000000000000000" pitchFamily="2" charset="2"/>
                <a:hlinkClick r:id="rId5"/>
              </a:rPr>
              <a:t>https://zoek.officielebekendmakingen.nl/stcrt-2023-4245.html</a:t>
            </a:r>
            <a:r>
              <a:rPr lang="nl-NL" sz="1100" dirty="0">
                <a:solidFill>
                  <a:srgbClr val="002060"/>
                </a:solidFill>
                <a:latin typeface="Arial"/>
                <a:cs typeface="Arial"/>
                <a:sym typeface="Wingdings" panose="05000000000000000000" pitchFamily="2" charset="2"/>
              </a:rPr>
              <a:t> </a:t>
            </a:r>
            <a:endParaRPr lang="nl-NL" sz="1100" dirty="0">
              <a:solidFill>
                <a:srgbClr val="002060"/>
              </a:solidFill>
              <a:latin typeface="Ubuntu"/>
              <a:sym typeface="Wingdings" panose="05000000000000000000" pitchFamily="2" charset="2"/>
            </a:endParaRPr>
          </a:p>
        </p:txBody>
      </p:sp>
      <p:pic>
        <p:nvPicPr>
          <p:cNvPr id="3" name="Afbeelding 2">
            <a:extLst>
              <a:ext uri="{FF2B5EF4-FFF2-40B4-BE49-F238E27FC236}">
                <a16:creationId xmlns:a16="http://schemas.microsoft.com/office/drawing/2014/main" id="{33FB1963-9F8E-0BA8-C2BA-0E7650ACE592}"/>
              </a:ext>
            </a:extLst>
          </p:cNvPr>
          <p:cNvPicPr>
            <a:picLocks noChangeAspect="1"/>
          </p:cNvPicPr>
          <p:nvPr/>
        </p:nvPicPr>
        <p:blipFill>
          <a:blip r:embed="rId6"/>
          <a:stretch>
            <a:fillRect/>
          </a:stretch>
        </p:blipFill>
        <p:spPr>
          <a:xfrm>
            <a:off x="352536" y="1753111"/>
            <a:ext cx="7776091" cy="4334757"/>
          </a:xfrm>
          <a:prstGeom prst="rect">
            <a:avLst/>
          </a:prstGeom>
        </p:spPr>
      </p:pic>
      <p:sp>
        <p:nvSpPr>
          <p:cNvPr id="7" name="Tekstvak 6">
            <a:extLst>
              <a:ext uri="{FF2B5EF4-FFF2-40B4-BE49-F238E27FC236}">
                <a16:creationId xmlns:a16="http://schemas.microsoft.com/office/drawing/2014/main" id="{8370F50F-912D-4487-776A-7576B49276B3}"/>
              </a:ext>
            </a:extLst>
          </p:cNvPr>
          <p:cNvSpPr txBox="1"/>
          <p:nvPr/>
        </p:nvSpPr>
        <p:spPr>
          <a:xfrm>
            <a:off x="8426768" y="1753111"/>
            <a:ext cx="3332686" cy="4247317"/>
          </a:xfrm>
          <a:prstGeom prst="rect">
            <a:avLst/>
          </a:prstGeom>
          <a:noFill/>
        </p:spPr>
        <p:txBody>
          <a:bodyPr wrap="square">
            <a:spAutoFit/>
          </a:bodyPr>
          <a:lstStyle/>
          <a:p>
            <a:r>
              <a:rPr lang="nl-NL" b="0" i="0" dirty="0">
                <a:solidFill>
                  <a:srgbClr val="05121C"/>
                </a:solidFill>
                <a:effectLst/>
                <a:latin typeface="Barlow" panose="00000500000000000000" pitchFamily="2" charset="0"/>
              </a:rPr>
              <a:t>In het </a:t>
            </a:r>
            <a:r>
              <a:rPr lang="nl-NL" b="1" i="0" dirty="0">
                <a:solidFill>
                  <a:srgbClr val="05121C"/>
                </a:solidFill>
                <a:effectLst/>
                <a:latin typeface="Barlow" panose="00000500000000000000" pitchFamily="2" charset="0"/>
              </a:rPr>
              <a:t>GALA</a:t>
            </a:r>
            <a:r>
              <a:rPr lang="nl-NL" b="0" i="0" dirty="0">
                <a:solidFill>
                  <a:srgbClr val="05121C"/>
                </a:solidFill>
                <a:effectLst/>
                <a:latin typeface="Barlow" panose="00000500000000000000" pitchFamily="2" charset="0"/>
              </a:rPr>
              <a:t> (Gezond en Actief Leven Akkoord) maken het Rijk, gemeenten en verzekeraars afspraken om de verdere beweging naar een integraal </a:t>
            </a:r>
            <a:r>
              <a:rPr lang="nl-NL" b="0" i="0" dirty="0">
                <a:solidFill>
                  <a:srgbClr val="05121C"/>
                </a:solidFill>
                <a:effectLst/>
                <a:highlight>
                  <a:srgbClr val="FFFF00"/>
                </a:highlight>
                <a:latin typeface="Barlow" panose="00000500000000000000" pitchFamily="2" charset="0"/>
              </a:rPr>
              <a:t>lokale</a:t>
            </a:r>
            <a:r>
              <a:rPr lang="nl-NL" b="0" i="0" dirty="0">
                <a:solidFill>
                  <a:srgbClr val="05121C"/>
                </a:solidFill>
                <a:effectLst/>
                <a:latin typeface="Barlow" panose="00000500000000000000" pitchFamily="2" charset="0"/>
              </a:rPr>
              <a:t> preventiestructuur mogelijk te maken.</a:t>
            </a:r>
          </a:p>
          <a:p>
            <a:endParaRPr lang="nl-NL" dirty="0">
              <a:solidFill>
                <a:srgbClr val="05121C"/>
              </a:solidFill>
              <a:latin typeface="Barlow" panose="00000500000000000000" pitchFamily="2" charset="0"/>
            </a:endParaRPr>
          </a:p>
          <a:p>
            <a:r>
              <a:rPr lang="nl-NL" dirty="0">
                <a:latin typeface="Barlow" panose="00000500000000000000" pitchFamily="2" charset="0"/>
              </a:rPr>
              <a:t>Voor de financiering van de activiteiten uit het </a:t>
            </a:r>
            <a:r>
              <a:rPr lang="nl-NL" b="1" dirty="0">
                <a:latin typeface="Barlow" panose="00000500000000000000" pitchFamily="2" charset="0"/>
              </a:rPr>
              <a:t>GALA</a:t>
            </a:r>
            <a:r>
              <a:rPr lang="nl-NL" dirty="0">
                <a:latin typeface="Barlow" panose="00000500000000000000" pitchFamily="2" charset="0"/>
              </a:rPr>
              <a:t>, maar ook vanuit het </a:t>
            </a:r>
            <a:r>
              <a:rPr lang="nl-NL" b="1" dirty="0">
                <a:latin typeface="Barlow" panose="00000500000000000000" pitchFamily="2" charset="0"/>
              </a:rPr>
              <a:t>Integraal Zorgakkoord</a:t>
            </a:r>
            <a:r>
              <a:rPr lang="nl-NL" dirty="0">
                <a:latin typeface="Barlow" panose="00000500000000000000" pitchFamily="2" charset="0"/>
              </a:rPr>
              <a:t> (IZA) en het Sportakkoord komt er in 2023 één brede </a:t>
            </a:r>
            <a:r>
              <a:rPr lang="nl-NL" dirty="0">
                <a:highlight>
                  <a:srgbClr val="FFFF00"/>
                </a:highlight>
                <a:latin typeface="Barlow" panose="00000500000000000000" pitchFamily="2" charset="0"/>
              </a:rPr>
              <a:t>Specifieke Uitkering </a:t>
            </a:r>
            <a:r>
              <a:rPr lang="nl-NL" dirty="0">
                <a:latin typeface="Barlow" panose="00000500000000000000" pitchFamily="2" charset="0"/>
              </a:rPr>
              <a:t>(</a:t>
            </a:r>
            <a:r>
              <a:rPr lang="nl-NL" b="1" dirty="0">
                <a:latin typeface="Barlow" panose="00000500000000000000" pitchFamily="2" charset="0"/>
              </a:rPr>
              <a:t>SPUK</a:t>
            </a:r>
            <a:r>
              <a:rPr lang="nl-NL" dirty="0">
                <a:latin typeface="Barlow" panose="00000500000000000000" pitchFamily="2" charset="0"/>
              </a:rPr>
              <a:t>). </a:t>
            </a:r>
          </a:p>
        </p:txBody>
      </p:sp>
      <p:sp>
        <p:nvSpPr>
          <p:cNvPr id="4" name="Tekstvak 3">
            <a:extLst>
              <a:ext uri="{FF2B5EF4-FFF2-40B4-BE49-F238E27FC236}">
                <a16:creationId xmlns:a16="http://schemas.microsoft.com/office/drawing/2014/main" id="{80A44E86-0EC5-14CB-5472-072CF3D98243}"/>
              </a:ext>
            </a:extLst>
          </p:cNvPr>
          <p:cNvSpPr txBox="1"/>
          <p:nvPr/>
        </p:nvSpPr>
        <p:spPr>
          <a:xfrm>
            <a:off x="436229" y="931384"/>
            <a:ext cx="10574670" cy="646331"/>
          </a:xfrm>
          <a:prstGeom prst="rect">
            <a:avLst/>
          </a:prstGeom>
          <a:noFill/>
        </p:spPr>
        <p:txBody>
          <a:bodyPr wrap="square">
            <a:spAutoFit/>
          </a:bodyPr>
          <a:lstStyle/>
          <a:p>
            <a:r>
              <a:rPr lang="nl-NL" dirty="0"/>
              <a:t>VNG heeft ingestemd met de ondertekening van het IZA wat van belang is voor de relatie met het sociaal domein, het Gezond en Actief Leven Akkoord (</a:t>
            </a:r>
            <a:r>
              <a:rPr lang="nl-NL" b="1" dirty="0"/>
              <a:t>GALA</a:t>
            </a:r>
            <a:r>
              <a:rPr lang="nl-NL" dirty="0"/>
              <a:t>).</a:t>
            </a:r>
          </a:p>
        </p:txBody>
      </p:sp>
      <p:sp>
        <p:nvSpPr>
          <p:cNvPr id="2" name="Titel 1">
            <a:extLst>
              <a:ext uri="{FF2B5EF4-FFF2-40B4-BE49-F238E27FC236}">
                <a16:creationId xmlns:a16="http://schemas.microsoft.com/office/drawing/2014/main" id="{5B25121F-8A6E-46F9-56D9-324820D05B9C}"/>
              </a:ext>
            </a:extLst>
          </p:cNvPr>
          <p:cNvSpPr txBox="1">
            <a:spLocks/>
          </p:cNvSpPr>
          <p:nvPr/>
        </p:nvSpPr>
        <p:spPr bwMode="auto">
          <a:xfrm>
            <a:off x="436229" y="234501"/>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2500" lnSpcReduction="100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Integrale zorgakkoord (IZA) en de gemeenten</a:t>
            </a:r>
          </a:p>
        </p:txBody>
      </p:sp>
    </p:spTree>
    <p:extLst>
      <p:ext uri="{BB962C8B-B14F-4D97-AF65-F5344CB8AC3E}">
        <p14:creationId xmlns:p14="http://schemas.microsoft.com/office/powerpoint/2010/main" val="1247356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a Lokaal Gezondheidsbeleid 2023-2026 | Lokale wet- en regelgeving">
            <a:extLst>
              <a:ext uri="{FF2B5EF4-FFF2-40B4-BE49-F238E27FC236}">
                <a16:creationId xmlns:a16="http://schemas.microsoft.com/office/drawing/2014/main" id="{24C64936-8F50-78EC-D529-2F3A63E5C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921" y="1223531"/>
            <a:ext cx="7924011" cy="5022499"/>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6285A82C-F481-FB43-8057-5C836A37B252}"/>
              </a:ext>
            </a:extLst>
          </p:cNvPr>
          <p:cNvSpPr txBox="1"/>
          <p:nvPr/>
        </p:nvSpPr>
        <p:spPr>
          <a:xfrm>
            <a:off x="7141464" y="3982319"/>
            <a:ext cx="459943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1" u="none" strike="noStrike" kern="1200" cap="none" spc="0" normalizeH="0" baseline="0" noProof="0" dirty="0">
                <a:ln>
                  <a:noFill/>
                </a:ln>
                <a:solidFill>
                  <a:srgbClr val="000000"/>
                </a:solidFill>
                <a:effectLst/>
                <a:highlight>
                  <a:srgbClr val="FFFFFF"/>
                </a:highlight>
                <a:uLnTx/>
                <a:uFillTx/>
                <a:latin typeface="Open Sans" panose="020B0606030504020204" pitchFamily="34" charset="0"/>
                <a:ea typeface="+mn-ea"/>
                <a:cs typeface="+mn-cs"/>
              </a:rPr>
              <a:t>Veel van deze sociale determinanten hangen samen met sociaaleconomische status en </a:t>
            </a:r>
            <a:r>
              <a:rPr kumimoji="0" lang="nl-NL" sz="2000" b="0" i="1" u="none" strike="noStrike" kern="1200" cap="none" spc="0" normalizeH="0" baseline="0" noProof="0" dirty="0">
                <a:ln>
                  <a:noFill/>
                </a:ln>
                <a:solidFill>
                  <a:srgbClr val="D4007E"/>
                </a:solidFill>
                <a:effectLst/>
                <a:highlight>
                  <a:srgbClr val="FFFFFF"/>
                </a:highlight>
                <a:uLnTx/>
                <a:uFillTx/>
                <a:latin typeface="Open Sans" panose="020B0606030504020204" pitchFamily="34" charset="0"/>
                <a:ea typeface="+mn-ea"/>
                <a:cs typeface="+mn-cs"/>
                <a:hlinkClick r:id="rId4"/>
              </a:rPr>
              <a:t>liggen vaak </a:t>
            </a:r>
            <a:r>
              <a:rPr kumimoji="0" lang="nl-NL" sz="2000" b="0" i="1" u="none" strike="noStrike" kern="1200" cap="none" spc="0" normalizeH="0" baseline="0" noProof="0" dirty="0">
                <a:ln>
                  <a:noFill/>
                </a:ln>
                <a:solidFill>
                  <a:srgbClr val="D4007E"/>
                </a:solidFill>
                <a:effectLst/>
                <a:highlight>
                  <a:srgbClr val="FFFF00"/>
                </a:highlight>
                <a:uLnTx/>
                <a:uFillTx/>
                <a:latin typeface="Open Sans" panose="020B0606030504020204" pitchFamily="34" charset="0"/>
                <a:ea typeface="+mn-ea"/>
                <a:cs typeface="+mn-cs"/>
                <a:hlinkClick r:id="rId4"/>
              </a:rPr>
              <a:t>buiten</a:t>
            </a:r>
            <a:r>
              <a:rPr kumimoji="0" lang="nl-NL" sz="2000" b="0" i="1" u="none" strike="noStrike" kern="1200" cap="none" spc="0" normalizeH="0" baseline="0" noProof="0" dirty="0">
                <a:ln>
                  <a:noFill/>
                </a:ln>
                <a:solidFill>
                  <a:srgbClr val="D4007E"/>
                </a:solidFill>
                <a:effectLst/>
                <a:highlight>
                  <a:srgbClr val="FFFFFF"/>
                </a:highlight>
                <a:uLnTx/>
                <a:uFillTx/>
                <a:latin typeface="Open Sans" panose="020B0606030504020204" pitchFamily="34" charset="0"/>
                <a:ea typeface="+mn-ea"/>
                <a:cs typeface="+mn-cs"/>
                <a:hlinkClick r:id="rId4"/>
              </a:rPr>
              <a:t> het gezondheidsdomein</a:t>
            </a:r>
            <a:r>
              <a:rPr kumimoji="0" lang="nl-NL" sz="2000" b="0" i="1" u="none" strike="noStrike" kern="1200" cap="none" spc="0" normalizeH="0" baseline="0" noProof="0" dirty="0">
                <a:ln>
                  <a:noFill/>
                </a:ln>
                <a:solidFill>
                  <a:srgbClr val="D4007E"/>
                </a:solidFill>
                <a:effectLst/>
                <a:highlight>
                  <a:srgbClr val="FFFFFF"/>
                </a:highlight>
                <a:uLnTx/>
                <a:uFillTx/>
                <a:latin typeface="Open Sans" panose="020B0606030504020204" pitchFamily="34" charset="0"/>
                <a:ea typeface="+mn-ea"/>
                <a:cs typeface="+mn-cs"/>
              </a:rPr>
              <a:t>!</a:t>
            </a:r>
            <a:endParaRPr kumimoji="0" lang="nl-NL"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el 1">
            <a:extLst>
              <a:ext uri="{FF2B5EF4-FFF2-40B4-BE49-F238E27FC236}">
                <a16:creationId xmlns:a16="http://schemas.microsoft.com/office/drawing/2014/main" id="{14CFFCAC-26EF-6237-30DE-9528A6FE178F}"/>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sociale determinanten </a:t>
            </a:r>
          </a:p>
        </p:txBody>
      </p:sp>
      <p:sp>
        <p:nvSpPr>
          <p:cNvPr id="2" name="Tekstvak 1">
            <a:extLst>
              <a:ext uri="{FF2B5EF4-FFF2-40B4-BE49-F238E27FC236}">
                <a16:creationId xmlns:a16="http://schemas.microsoft.com/office/drawing/2014/main" id="{F6FAC401-2F42-F069-D304-98CB47A7FAD1}"/>
              </a:ext>
            </a:extLst>
          </p:cNvPr>
          <p:cNvSpPr txBox="1"/>
          <p:nvPr/>
        </p:nvSpPr>
        <p:spPr>
          <a:xfrm>
            <a:off x="1231392" y="6434710"/>
            <a:ext cx="994676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154273"/>
                </a:solidFill>
                <a:effectLst/>
                <a:highlight>
                  <a:srgbClr val="FFFFFF"/>
                </a:highlight>
                <a:uLnTx/>
                <a:uFillTx/>
                <a:latin typeface="Rijksoverheid Sans"/>
                <a:ea typeface="+mn-ea"/>
                <a:cs typeface="+mn-cs"/>
              </a:rPr>
              <a:t>Bron: </a:t>
            </a:r>
            <a:r>
              <a:rPr kumimoji="0" lang="nl-NL" sz="1800" b="0" i="0" u="none" strike="noStrike" kern="1200" cap="none" spc="0" normalizeH="0" baseline="0" noProof="0" dirty="0">
                <a:ln>
                  <a:noFill/>
                </a:ln>
                <a:solidFill>
                  <a:srgbClr val="154273"/>
                </a:solidFill>
                <a:effectLst/>
                <a:highlight>
                  <a:srgbClr val="FFFFFF"/>
                </a:highlight>
                <a:uLnTx/>
                <a:uFillTx/>
                <a:latin typeface="Rijksoverheid Sans"/>
                <a:ea typeface="+mn-ea"/>
                <a:cs typeface="+mn-cs"/>
                <a:hlinkClick r:id="rId5"/>
              </a:rPr>
              <a:t>https://www.pharos.nl/factsheets/sociaaleconomische-gezondheidsverschillen-segv/</a:t>
            </a:r>
            <a:r>
              <a:rPr kumimoji="0" lang="nl-NL" sz="1800" b="0" i="0" u="none" strike="noStrike" kern="1200" cap="none" spc="0" normalizeH="0" baseline="0" noProof="0" dirty="0">
                <a:ln>
                  <a:noFill/>
                </a:ln>
                <a:solidFill>
                  <a:srgbClr val="154273"/>
                </a:solidFill>
                <a:effectLst/>
                <a:highlight>
                  <a:srgbClr val="FFFFFF"/>
                </a:highlight>
                <a:uLnTx/>
                <a:uFillTx/>
                <a:latin typeface="Rijksoverheid Sans"/>
                <a:ea typeface="+mn-ea"/>
                <a:cs typeface="+mn-cs"/>
              </a:rPr>
              <a:t> </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251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2CEDD-D5DB-8E63-6229-B90E401FDB98}"/>
            </a:ext>
          </a:extLst>
        </p:cNvPr>
        <p:cNvGrpSpPr/>
        <p:nvPr/>
      </p:nvGrpSpPr>
      <p:grpSpPr>
        <a:xfrm>
          <a:off x="0" y="0"/>
          <a:ext cx="0" cy="0"/>
          <a:chOff x="0" y="0"/>
          <a:chExt cx="0" cy="0"/>
        </a:xfrm>
      </p:grpSpPr>
      <p:pic>
        <p:nvPicPr>
          <p:cNvPr id="1026" name="Picture 2" descr="Nota Lokaal Gezondheidsbeleid 2023-2026 | Lokale wet- en regelgeving">
            <a:extLst>
              <a:ext uri="{FF2B5EF4-FFF2-40B4-BE49-F238E27FC236}">
                <a16:creationId xmlns:a16="http://schemas.microsoft.com/office/drawing/2014/main" id="{5F3D9CD4-1707-4B84-109E-12C396673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921" y="1223531"/>
            <a:ext cx="7924011" cy="502249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1F6BDE9B-CB8E-BE90-AC5C-8F98780E1A53}"/>
              </a:ext>
            </a:extLst>
          </p:cNvPr>
          <p:cNvSpPr txBox="1"/>
          <p:nvPr/>
        </p:nvSpPr>
        <p:spPr>
          <a:xfrm>
            <a:off x="1231392" y="6434710"/>
            <a:ext cx="994676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154273"/>
                </a:solidFill>
                <a:effectLst/>
                <a:highlight>
                  <a:srgbClr val="FFFFFF"/>
                </a:highlight>
                <a:uLnTx/>
                <a:uFillTx/>
                <a:latin typeface="Rijksoverheid Sans"/>
                <a:ea typeface="+mn-ea"/>
                <a:cs typeface="+mn-cs"/>
              </a:rPr>
              <a:t>Bron: </a:t>
            </a:r>
            <a:r>
              <a:rPr kumimoji="0" lang="nl-NL" sz="1800" b="0" i="0" u="none" strike="noStrike" kern="1200" cap="none" spc="0" normalizeH="0" baseline="0" noProof="0" dirty="0">
                <a:ln>
                  <a:noFill/>
                </a:ln>
                <a:solidFill>
                  <a:srgbClr val="154273"/>
                </a:solidFill>
                <a:effectLst/>
                <a:highlight>
                  <a:srgbClr val="FFFFFF"/>
                </a:highlight>
                <a:uLnTx/>
                <a:uFillTx/>
                <a:latin typeface="Rijksoverheid Sans"/>
                <a:ea typeface="+mn-ea"/>
                <a:cs typeface="+mn-cs"/>
                <a:hlinkClick r:id="rId4"/>
              </a:rPr>
              <a:t>https://www.pharos.nl/factsheets/sociaaleconomische-gezondheidsverschillen-segv/</a:t>
            </a:r>
            <a:r>
              <a:rPr kumimoji="0" lang="nl-NL" sz="1800" b="0" i="0" u="none" strike="noStrike" kern="1200" cap="none" spc="0" normalizeH="0" baseline="0" noProof="0" dirty="0">
                <a:ln>
                  <a:noFill/>
                </a:ln>
                <a:solidFill>
                  <a:srgbClr val="154273"/>
                </a:solidFill>
                <a:effectLst/>
                <a:highlight>
                  <a:srgbClr val="FFFFFF"/>
                </a:highlight>
                <a:uLnTx/>
                <a:uFillTx/>
                <a:latin typeface="Rijksoverheid Sans"/>
                <a:ea typeface="+mn-ea"/>
                <a:cs typeface="+mn-cs"/>
              </a:rPr>
              <a:t> </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6C176BF9-DC24-7C0D-401F-F657552E999C}"/>
              </a:ext>
            </a:extLst>
          </p:cNvPr>
          <p:cNvSpPr txBox="1"/>
          <p:nvPr/>
        </p:nvSpPr>
        <p:spPr>
          <a:xfrm>
            <a:off x="7068312" y="3737271"/>
            <a:ext cx="4599432"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1" u="none" strike="noStrike" kern="1200" cap="none" spc="0" normalizeH="0" baseline="0" noProof="0" dirty="0">
                <a:ln>
                  <a:noFill/>
                </a:ln>
                <a:solidFill>
                  <a:srgbClr val="000000"/>
                </a:solidFill>
                <a:effectLst/>
                <a:highlight>
                  <a:srgbClr val="FFFFFF"/>
                </a:highlight>
                <a:uLnTx/>
                <a:uFillTx/>
                <a:latin typeface="Open Sans" panose="020B0606030504020204" pitchFamily="34" charset="0"/>
                <a:ea typeface="+mn-ea"/>
                <a:cs typeface="+mn-cs"/>
              </a:rPr>
              <a:t>De zorg bepaalt </a:t>
            </a:r>
            <a:r>
              <a:rPr kumimoji="0" lang="nl-NL" sz="2800" b="1" i="1" u="none" strike="noStrike" kern="1200" cap="none" spc="0" normalizeH="0" baseline="0" noProof="0" dirty="0">
                <a:ln>
                  <a:noFill/>
                </a:ln>
                <a:solidFill>
                  <a:srgbClr val="000000"/>
                </a:solidFill>
                <a:effectLst/>
                <a:highlight>
                  <a:srgbClr val="FFFFFF"/>
                </a:highlight>
                <a:uLnTx/>
                <a:uFillTx/>
                <a:latin typeface="Open Sans" panose="020B0606030504020204" pitchFamily="34" charset="0"/>
                <a:ea typeface="+mn-ea"/>
                <a:cs typeface="+mn-cs"/>
              </a:rPr>
              <a:t>10%</a:t>
            </a:r>
            <a:r>
              <a:rPr kumimoji="0" lang="nl-NL" sz="2800" b="0" i="1" u="none" strike="noStrike" kern="1200" cap="none" spc="0" normalizeH="0" baseline="0" noProof="0" dirty="0">
                <a:ln>
                  <a:noFill/>
                </a:ln>
                <a:solidFill>
                  <a:srgbClr val="000000"/>
                </a:solidFill>
                <a:effectLst/>
                <a:highlight>
                  <a:srgbClr val="FFFFFF"/>
                </a:highlight>
                <a:uLnTx/>
                <a:uFillTx/>
                <a:latin typeface="Open Sans" panose="020B0606030504020204" pitchFamily="34" charset="0"/>
                <a:ea typeface="+mn-ea"/>
                <a:cs typeface="+mn-cs"/>
              </a:rPr>
              <a:t> van gezondheid maar onze reikwijdte ligt ook </a:t>
            </a:r>
            <a:r>
              <a:rPr kumimoji="0" lang="nl-NL" sz="2800" b="1" i="1" u="none" strike="noStrike" kern="1200" cap="none" spc="0" normalizeH="0" baseline="0" noProof="0" dirty="0">
                <a:ln>
                  <a:noFill/>
                </a:ln>
                <a:solidFill>
                  <a:srgbClr val="000000"/>
                </a:solidFill>
                <a:effectLst/>
                <a:highlight>
                  <a:srgbClr val="FFFFFF"/>
                </a:highlight>
                <a:uLnTx/>
                <a:uFillTx/>
                <a:latin typeface="Open Sans" panose="020B0606030504020204" pitchFamily="34" charset="0"/>
                <a:ea typeface="+mn-ea"/>
                <a:cs typeface="+mn-cs"/>
              </a:rPr>
              <a:t>buiten</a:t>
            </a:r>
            <a:r>
              <a:rPr kumimoji="0" lang="nl-NL" sz="2800" b="0" i="1" u="none" strike="noStrike" kern="1200" cap="none" spc="0" normalizeH="0" baseline="0" noProof="0" dirty="0">
                <a:ln>
                  <a:noFill/>
                </a:ln>
                <a:solidFill>
                  <a:srgbClr val="000000"/>
                </a:solidFill>
                <a:effectLst/>
                <a:highlight>
                  <a:srgbClr val="FFFFFF"/>
                </a:highlight>
                <a:uLnTx/>
                <a:uFillTx/>
                <a:latin typeface="Open Sans" panose="020B0606030504020204" pitchFamily="34" charset="0"/>
                <a:ea typeface="+mn-ea"/>
                <a:cs typeface="+mn-cs"/>
              </a:rPr>
              <a:t> de zorg: health in </a:t>
            </a:r>
            <a:r>
              <a:rPr kumimoji="0" lang="nl-NL" sz="2800" b="0" i="1" u="none" strike="noStrike" kern="1200" cap="none" spc="0" normalizeH="0" baseline="0" noProof="0" dirty="0" err="1">
                <a:ln>
                  <a:noFill/>
                </a:ln>
                <a:solidFill>
                  <a:srgbClr val="000000"/>
                </a:solidFill>
                <a:effectLst/>
                <a:highlight>
                  <a:srgbClr val="FFFFFF"/>
                </a:highlight>
                <a:uLnTx/>
                <a:uFillTx/>
                <a:latin typeface="Open Sans" panose="020B0606030504020204" pitchFamily="34" charset="0"/>
                <a:ea typeface="+mn-ea"/>
                <a:cs typeface="+mn-cs"/>
              </a:rPr>
              <a:t>all</a:t>
            </a:r>
            <a:r>
              <a:rPr kumimoji="0" lang="nl-NL" sz="2800" b="0" i="1" u="none" strike="noStrike" kern="1200" cap="none" spc="0" normalizeH="0" baseline="0" noProof="0" dirty="0">
                <a:ln>
                  <a:noFill/>
                </a:ln>
                <a:solidFill>
                  <a:srgbClr val="000000"/>
                </a:solidFill>
                <a:effectLst/>
                <a:highlight>
                  <a:srgbClr val="FFFFFF"/>
                </a:highlight>
                <a:uLnTx/>
                <a:uFillTx/>
                <a:latin typeface="Open Sans" panose="020B0606030504020204" pitchFamily="34" charset="0"/>
                <a:ea typeface="+mn-ea"/>
                <a:cs typeface="+mn-cs"/>
              </a:rPr>
              <a:t> </a:t>
            </a:r>
            <a:r>
              <a:rPr kumimoji="0" lang="nl-NL" sz="2800" b="0" i="1" u="none" strike="noStrike" kern="1200" cap="none" spc="0" normalizeH="0" baseline="0" noProof="0" dirty="0" err="1">
                <a:ln>
                  <a:noFill/>
                </a:ln>
                <a:solidFill>
                  <a:srgbClr val="000000"/>
                </a:solidFill>
                <a:effectLst/>
                <a:highlight>
                  <a:srgbClr val="FFFFFF"/>
                </a:highlight>
                <a:uLnTx/>
                <a:uFillTx/>
                <a:latin typeface="Open Sans" panose="020B0606030504020204" pitchFamily="34" charset="0"/>
                <a:ea typeface="+mn-ea"/>
                <a:cs typeface="+mn-cs"/>
              </a:rPr>
              <a:t>policies</a:t>
            </a:r>
            <a:r>
              <a:rPr kumimoji="0" lang="nl-NL" sz="2800" b="0" i="1" u="none" strike="noStrike" kern="1200" cap="none" spc="0" normalizeH="0" baseline="0" noProof="0" dirty="0">
                <a:ln>
                  <a:noFill/>
                </a:ln>
                <a:solidFill>
                  <a:srgbClr val="000000"/>
                </a:solidFill>
                <a:effectLst/>
                <a:highlight>
                  <a:srgbClr val="FFFFFF"/>
                </a:highlight>
                <a:uLnTx/>
                <a:uFillTx/>
                <a:latin typeface="Open Sans" panose="020B0606030504020204" pitchFamily="34" charset="0"/>
                <a:ea typeface="+mn-ea"/>
                <a:cs typeface="+mn-cs"/>
              </a:rPr>
              <a:t>!!!</a:t>
            </a:r>
          </a:p>
        </p:txBody>
      </p:sp>
      <p:sp>
        <p:nvSpPr>
          <p:cNvPr id="7" name="Titel 1">
            <a:extLst>
              <a:ext uri="{FF2B5EF4-FFF2-40B4-BE49-F238E27FC236}">
                <a16:creationId xmlns:a16="http://schemas.microsoft.com/office/drawing/2014/main" id="{602F0661-80B5-19B2-2F9B-17155D67EBDA}"/>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sociale determinanten </a:t>
            </a:r>
          </a:p>
        </p:txBody>
      </p:sp>
    </p:spTree>
    <p:extLst>
      <p:ext uri="{BB962C8B-B14F-4D97-AF65-F5344CB8AC3E}">
        <p14:creationId xmlns:p14="http://schemas.microsoft.com/office/powerpoint/2010/main" val="1513017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9449DA69-F71A-5E91-B548-447C699A89EF}"/>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We doen het voor de patiënt!!!</a:t>
            </a:r>
          </a:p>
        </p:txBody>
      </p:sp>
      <p:pic>
        <p:nvPicPr>
          <p:cNvPr id="6" name="Onlinemedia 5" title="Hoe gaat het met John uit Hoe word ik 100?">
            <a:hlinkClick r:id="" action="ppaction://media"/>
            <a:extLst>
              <a:ext uri="{FF2B5EF4-FFF2-40B4-BE49-F238E27FC236}">
                <a16:creationId xmlns:a16="http://schemas.microsoft.com/office/drawing/2014/main" id="{432FAB34-36FE-A813-7142-06ED818E5774}"/>
              </a:ext>
            </a:extLst>
          </p:cNvPr>
          <p:cNvPicPr>
            <a:picLocks noRot="1" noChangeAspect="1"/>
          </p:cNvPicPr>
          <p:nvPr>
            <a:videoFile r:link="rId1"/>
          </p:nvPr>
        </p:nvPicPr>
        <p:blipFill>
          <a:blip r:embed="rId4"/>
          <a:stretch>
            <a:fillRect/>
          </a:stretch>
        </p:blipFill>
        <p:spPr>
          <a:xfrm>
            <a:off x="1461934" y="1150541"/>
            <a:ext cx="9268131" cy="5232400"/>
          </a:xfrm>
          <a:prstGeom prst="rect">
            <a:avLst/>
          </a:prstGeom>
        </p:spPr>
      </p:pic>
    </p:spTree>
    <p:extLst>
      <p:ext uri="{BB962C8B-B14F-4D97-AF65-F5344CB8AC3E}">
        <p14:creationId xmlns:p14="http://schemas.microsoft.com/office/powerpoint/2010/main" val="264990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9E06B97-7B6B-4B12-A555-78398CB57AA7}"/>
              </a:ext>
            </a:extLst>
          </p:cNvPr>
          <p:cNvPicPr>
            <a:picLocks noGrp="1" noChangeAspect="1"/>
          </p:cNvPicPr>
          <p:nvPr>
            <p:ph type="pic" sz="quarter" idx="4294967295"/>
          </p:nvPr>
        </p:nvPicPr>
        <p:blipFill>
          <a:blip r:embed="rId3"/>
          <a:srcRect t="15165" b="15165"/>
          <a:stretch>
            <a:fillRect/>
          </a:stretch>
        </p:blipFill>
        <p:spPr>
          <a:xfrm>
            <a:off x="-237067" y="0"/>
            <a:ext cx="13123863" cy="6858000"/>
          </a:xfrm>
          <a:prstGeom prst="rect">
            <a:avLst/>
          </a:prstGeom>
        </p:spPr>
      </p:pic>
      <p:sp>
        <p:nvSpPr>
          <p:cNvPr id="2" name="Titel 1"/>
          <p:cNvSpPr>
            <a:spLocks noGrp="1"/>
          </p:cNvSpPr>
          <p:nvPr>
            <p:ph type="title"/>
          </p:nvPr>
        </p:nvSpPr>
        <p:spPr>
          <a:xfrm>
            <a:off x="112889" y="242479"/>
            <a:ext cx="10371412" cy="646930"/>
          </a:xfrm>
        </p:spPr>
        <p:txBody>
          <a:bodyPr>
            <a:normAutofit fontScale="90000"/>
          </a:bodyPr>
          <a:lstStyle/>
          <a:p>
            <a:r>
              <a:rPr lang="nl-NL" altLang="nl-NL" sz="5400" b="1" dirty="0">
                <a:solidFill>
                  <a:schemeClr val="bg1"/>
                </a:solidFill>
                <a:latin typeface="Calibri" panose="020F0502020204030204" pitchFamily="34" charset="0"/>
                <a:ea typeface="Ubuntu"/>
              </a:rPr>
              <a:t>5. Leefstijl-ontwikkelingen</a:t>
            </a:r>
          </a:p>
        </p:txBody>
      </p:sp>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27305767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descr="Afbeelding met tekst, schermopname, cirkel, Lettertype&#10;&#10;Automatisch gegenereerde beschrijving">
            <a:extLst>
              <a:ext uri="{FF2B5EF4-FFF2-40B4-BE49-F238E27FC236}">
                <a16:creationId xmlns:a16="http://schemas.microsoft.com/office/drawing/2014/main" id="{E7F0F112-4730-B1EF-7BEB-82BC7E4F08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182"/>
          <a:stretch/>
        </p:blipFill>
        <p:spPr bwMode="auto">
          <a:xfrm>
            <a:off x="-85682" y="1012810"/>
            <a:ext cx="12363363" cy="568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itel 1">
            <a:extLst>
              <a:ext uri="{FF2B5EF4-FFF2-40B4-BE49-F238E27FC236}">
                <a16:creationId xmlns:a16="http://schemas.microsoft.com/office/drawing/2014/main" id="{4B3FB9AB-FFA6-FB1A-D50E-9063BA95EEC9}"/>
              </a:ext>
            </a:extLst>
          </p:cNvPr>
          <p:cNvSpPr>
            <a:spLocks noGrp="1" noChangeArrowheads="1"/>
          </p:cNvSpPr>
          <p:nvPr>
            <p:ph type="title" idx="4294967295"/>
          </p:nvPr>
        </p:nvSpPr>
        <p:spPr>
          <a:xfrm>
            <a:off x="0" y="365125"/>
            <a:ext cx="10515600" cy="1325563"/>
          </a:xfrm>
        </p:spPr>
        <p:txBody>
          <a:bodyPr/>
          <a:lstStyle/>
          <a:p>
            <a:pPr eaLnBrk="1" hangingPunct="1"/>
            <a:br>
              <a:rPr lang="nl-NL" altLang="nl-NL">
                <a:latin typeface="Calibri" panose="020F0502020204030204" pitchFamily="34" charset="0"/>
                <a:ea typeface="Calibri" panose="020F0502020204030204" pitchFamily="34" charset="0"/>
                <a:cs typeface="Times New Roman" panose="02020603050405020304" pitchFamily="18" charset="0"/>
              </a:rPr>
            </a:br>
            <a:endParaRPr lang="nl-NL" altLang="nl-NL">
              <a:ea typeface="Calibri" panose="020F0502020204030204" pitchFamily="34" charset="0"/>
              <a:cs typeface="Times New Roman" panose="02020603050405020304" pitchFamily="18" charset="0"/>
            </a:endParaRPr>
          </a:p>
        </p:txBody>
      </p:sp>
      <p:pic>
        <p:nvPicPr>
          <p:cNvPr id="11267" name="Afbeelding 2" descr="Afbeelding met tekst, schermopname, cirkel, Lettertype&#10;&#10;Automatisch gegenereerde beschrijving">
            <a:extLst>
              <a:ext uri="{FF2B5EF4-FFF2-40B4-BE49-F238E27FC236}">
                <a16:creationId xmlns:a16="http://schemas.microsoft.com/office/drawing/2014/main" id="{350D73F9-CDA3-B7BB-C4E7-1C04C4C484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442" b="89558"/>
          <a:stretch/>
        </p:blipFill>
        <p:spPr bwMode="auto">
          <a:xfrm>
            <a:off x="196144" y="930590"/>
            <a:ext cx="4372238" cy="54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1">
            <a:extLst>
              <a:ext uri="{FF2B5EF4-FFF2-40B4-BE49-F238E27FC236}">
                <a16:creationId xmlns:a16="http://schemas.microsoft.com/office/drawing/2014/main" id="{89034533-F125-135D-29A5-BCD44AA9D850}"/>
              </a:ext>
            </a:extLst>
          </p:cNvPr>
          <p:cNvSpPr txBox="1">
            <a:spLocks/>
          </p:cNvSpPr>
          <p:nvPr/>
        </p:nvSpPr>
        <p:spPr bwMode="auto">
          <a:xfrm>
            <a:off x="503290" y="156098"/>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KNMG-</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nhg</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en preventie</a:t>
            </a:r>
          </a:p>
        </p:txBody>
      </p:sp>
      <p:cxnSp>
        <p:nvCxnSpPr>
          <p:cNvPr id="5" name="Rechte verbindingslijn met pijl 4">
            <a:extLst>
              <a:ext uri="{FF2B5EF4-FFF2-40B4-BE49-F238E27FC236}">
                <a16:creationId xmlns:a16="http://schemas.microsoft.com/office/drawing/2014/main" id="{0358C592-E819-FC8A-49C1-DA3F39101FD7}"/>
              </a:ext>
            </a:extLst>
          </p:cNvPr>
          <p:cNvCxnSpPr/>
          <p:nvPr/>
        </p:nvCxnSpPr>
        <p:spPr>
          <a:xfrm flipV="1">
            <a:off x="1048512" y="4620768"/>
            <a:ext cx="1584960" cy="16581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55642" y="1047718"/>
            <a:ext cx="5857350" cy="4967514"/>
          </a:xfrm>
          <a:prstGeom prst="rect">
            <a:avLst/>
          </a:prstGeom>
        </p:spPr>
        <p:txBody>
          <a:bodyPr wrap="square">
            <a:spAutoFit/>
          </a:bodyPr>
          <a:lstStyle/>
          <a:p>
            <a:pPr defTabSz="457200">
              <a:spcBef>
                <a:spcPct val="20000"/>
              </a:spcBef>
            </a:pPr>
            <a:r>
              <a:rPr lang="nl-NL" sz="2800" b="1" dirty="0">
                <a:solidFill>
                  <a:srgbClr val="002060"/>
                </a:solidFill>
                <a:latin typeface="Ubuntu"/>
              </a:rPr>
              <a:t>2021</a:t>
            </a:r>
            <a:r>
              <a:rPr lang="nl-NL" sz="2800" dirty="0">
                <a:solidFill>
                  <a:srgbClr val="002060"/>
                </a:solidFill>
                <a:latin typeface="Ubuntu"/>
              </a:rPr>
              <a:t>: 1 op de 7 werknemers in de zorg</a:t>
            </a:r>
          </a:p>
          <a:p>
            <a:pPr defTabSz="457200">
              <a:spcBef>
                <a:spcPct val="20000"/>
              </a:spcBef>
            </a:pPr>
            <a:endParaRPr lang="nl-NL" sz="1400" dirty="0">
              <a:solidFill>
                <a:srgbClr val="002060"/>
              </a:solidFill>
              <a:latin typeface="Ubuntu"/>
            </a:endParaRPr>
          </a:p>
          <a:p>
            <a:pPr defTabSz="457200">
              <a:spcBef>
                <a:spcPct val="20000"/>
              </a:spcBef>
            </a:pPr>
            <a:r>
              <a:rPr lang="nl-NL" sz="2800" b="1" dirty="0">
                <a:solidFill>
                  <a:srgbClr val="002060"/>
                </a:solidFill>
                <a:latin typeface="Ubuntu"/>
              </a:rPr>
              <a:t>2060</a:t>
            </a:r>
            <a:r>
              <a:rPr lang="nl-NL" sz="2800" dirty="0">
                <a:solidFill>
                  <a:srgbClr val="002060"/>
                </a:solidFill>
                <a:latin typeface="Ubuntu"/>
              </a:rPr>
              <a:t>: 1 op de 3 werknemers om in de zorgvraag te kunnen voorzien.</a:t>
            </a:r>
          </a:p>
          <a:p>
            <a:pPr marL="342900" indent="-342900" defTabSz="457200">
              <a:spcBef>
                <a:spcPct val="20000"/>
              </a:spcBef>
              <a:buFont typeface="Arial" panose="020B0604020202020204" pitchFamily="34" charset="0"/>
              <a:buChar char="•"/>
            </a:pPr>
            <a:r>
              <a:rPr lang="nl-NL" sz="2400" b="0" i="0" dirty="0">
                <a:solidFill>
                  <a:srgbClr val="FF0000"/>
                </a:solidFill>
                <a:effectLst/>
                <a:latin typeface="Open Sans" panose="020B0606030504020204" pitchFamily="34" charset="0"/>
              </a:rPr>
              <a:t>Die mensen zijn er simpelweg niet!</a:t>
            </a:r>
            <a:endParaRPr lang="nl-NL" sz="2400" dirty="0">
              <a:solidFill>
                <a:srgbClr val="FF0000"/>
              </a:solidFill>
              <a:latin typeface="Ubuntu"/>
            </a:endParaRPr>
          </a:p>
          <a:p>
            <a:pPr marL="342900" indent="-342900" defTabSz="457200">
              <a:spcBef>
                <a:spcPct val="20000"/>
              </a:spcBef>
              <a:buFont typeface="Arial" panose="020B0604020202020204" pitchFamily="34" charset="0"/>
              <a:buChar char="•"/>
            </a:pPr>
            <a:endParaRPr lang="nl-NL" sz="1600" dirty="0">
              <a:solidFill>
                <a:srgbClr val="002060"/>
              </a:solidFill>
              <a:latin typeface="Ubuntu"/>
            </a:endParaRPr>
          </a:p>
          <a:p>
            <a:pPr defTabSz="457200">
              <a:spcBef>
                <a:spcPct val="20000"/>
              </a:spcBef>
            </a:pPr>
            <a:r>
              <a:rPr lang="nl-NL" sz="3200" b="1" dirty="0">
                <a:solidFill>
                  <a:srgbClr val="002060"/>
                </a:solidFill>
                <a:latin typeface="Ubuntu"/>
              </a:rPr>
              <a:t>Dit maakt de personele houdbaarheid tot een urgenter probleem dan de betaalbaarheid!</a:t>
            </a:r>
          </a:p>
        </p:txBody>
      </p:sp>
      <p:pic>
        <p:nvPicPr>
          <p:cNvPr id="7" name="Afbeelding 6">
            <a:extLst>
              <a:ext uri="{FF2B5EF4-FFF2-40B4-BE49-F238E27FC236}">
                <a16:creationId xmlns:a16="http://schemas.microsoft.com/office/drawing/2014/main" id="{CFD75179-3B40-455A-AFE1-E1400B161E3D}"/>
              </a:ext>
            </a:extLst>
          </p:cNvPr>
          <p:cNvPicPr>
            <a:picLocks noChangeAspect="1"/>
          </p:cNvPicPr>
          <p:nvPr/>
        </p:nvPicPr>
        <p:blipFill>
          <a:blip r:embed="rId3"/>
          <a:stretch>
            <a:fillRect/>
          </a:stretch>
        </p:blipFill>
        <p:spPr>
          <a:xfrm>
            <a:off x="7211522" y="1047718"/>
            <a:ext cx="4280686" cy="5633825"/>
          </a:xfrm>
          <a:prstGeom prst="rect">
            <a:avLst/>
          </a:prstGeom>
        </p:spPr>
      </p:pic>
      <p:sp>
        <p:nvSpPr>
          <p:cNvPr id="14" name="Tekstvak 13">
            <a:extLst>
              <a:ext uri="{FF2B5EF4-FFF2-40B4-BE49-F238E27FC236}">
                <a16:creationId xmlns:a16="http://schemas.microsoft.com/office/drawing/2014/main" id="{97A80D78-FE1B-4E76-996E-C1B0BEDA2D1B}"/>
              </a:ext>
            </a:extLst>
          </p:cNvPr>
          <p:cNvSpPr txBox="1"/>
          <p:nvPr/>
        </p:nvSpPr>
        <p:spPr>
          <a:xfrm>
            <a:off x="-242888" y="6494649"/>
            <a:ext cx="8061007" cy="307777"/>
          </a:xfrm>
          <a:prstGeom prst="rect">
            <a:avLst/>
          </a:prstGeom>
          <a:noFill/>
        </p:spPr>
        <p:txBody>
          <a:bodyPr wrap="square">
            <a:spAutoFit/>
          </a:bodyPr>
          <a:lstStyle/>
          <a:p>
            <a:pPr lvl="1" defTabSz="457200">
              <a:spcBef>
                <a:spcPct val="20000"/>
              </a:spcBef>
            </a:pPr>
            <a:r>
              <a:rPr lang="nl-NL" sz="1400" dirty="0">
                <a:solidFill>
                  <a:srgbClr val="002060"/>
                </a:solidFill>
                <a:latin typeface="Arial"/>
                <a:cs typeface="Arial"/>
                <a:sym typeface="Wingdings" panose="05000000000000000000" pitchFamily="2" charset="2"/>
              </a:rPr>
              <a:t>Bron: </a:t>
            </a:r>
            <a:r>
              <a:rPr lang="nl-NL" sz="1400" dirty="0">
                <a:solidFill>
                  <a:srgbClr val="002060"/>
                </a:solidFill>
                <a:latin typeface="Arial"/>
                <a:cs typeface="Arial"/>
                <a:sym typeface="Wingdings" panose="05000000000000000000" pitchFamily="2" charset="2"/>
                <a:hlinkClick r:id="rId4"/>
              </a:rPr>
              <a:t>https://www.wrr.nl/publicaties/rapporten/2021/09/15/kiezen-voor-houdbare-zorg</a:t>
            </a:r>
            <a:r>
              <a:rPr lang="nl-NL" sz="1400" dirty="0">
                <a:solidFill>
                  <a:srgbClr val="002060"/>
                </a:solidFill>
                <a:latin typeface="Arial"/>
                <a:cs typeface="Arial"/>
                <a:sym typeface="Wingdings" panose="05000000000000000000" pitchFamily="2" charset="2"/>
              </a:rPr>
              <a:t> </a:t>
            </a:r>
            <a:endParaRPr lang="nl-NL" sz="1400" dirty="0">
              <a:solidFill>
                <a:srgbClr val="002060"/>
              </a:solidFill>
              <a:latin typeface="Ubuntu"/>
              <a:sym typeface="Wingdings" panose="05000000000000000000" pitchFamily="2" charset="2"/>
            </a:endParaRPr>
          </a:p>
        </p:txBody>
      </p:sp>
      <p:sp>
        <p:nvSpPr>
          <p:cNvPr id="6" name="Titel 1">
            <a:extLst>
              <a:ext uri="{FF2B5EF4-FFF2-40B4-BE49-F238E27FC236}">
                <a16:creationId xmlns:a16="http://schemas.microsoft.com/office/drawing/2014/main" id="{67F5C4AE-C24F-F44B-89A9-2B93DE32A065}"/>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Heeft </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nederland</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een probleem?</a:t>
            </a:r>
          </a:p>
        </p:txBody>
      </p:sp>
    </p:spTree>
    <p:extLst>
      <p:ext uri="{BB962C8B-B14F-4D97-AF65-F5344CB8AC3E}">
        <p14:creationId xmlns:p14="http://schemas.microsoft.com/office/powerpoint/2010/main" val="1929926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53833A92-AEE0-9F38-E3BB-A170E414F02D}"/>
              </a:ext>
            </a:extLst>
          </p:cNvPr>
          <p:cNvSpPr>
            <a:spLocks noGrp="1"/>
          </p:cNvSpPr>
          <p:nvPr>
            <p:ph type="ftr" sz="quarter" idx="11"/>
          </p:nvPr>
        </p:nvSpPr>
        <p:spPr/>
        <p:txBody>
          <a:bodyPr/>
          <a:lstStyle/>
          <a:p>
            <a:r>
              <a:rPr lang="nl-NL" dirty="0"/>
              <a:t>Bron: </a:t>
            </a:r>
            <a:r>
              <a:rPr lang="nl-NL" dirty="0">
                <a:hlinkClick r:id="rId2"/>
              </a:rPr>
              <a:t>https://www.nhg.org/praktijkvoering/leefstijl/</a:t>
            </a:r>
            <a:r>
              <a:rPr lang="nl-NL" dirty="0"/>
              <a:t> </a:t>
            </a:r>
          </a:p>
        </p:txBody>
      </p:sp>
      <p:sp>
        <p:nvSpPr>
          <p:cNvPr id="3" name="Tijdelijke aanduiding voor dianummer 2">
            <a:extLst>
              <a:ext uri="{FF2B5EF4-FFF2-40B4-BE49-F238E27FC236}">
                <a16:creationId xmlns:a16="http://schemas.microsoft.com/office/drawing/2014/main" id="{C2208B07-2DCE-A22F-9BD3-BEA2907226D9}"/>
              </a:ext>
            </a:extLst>
          </p:cNvPr>
          <p:cNvSpPr>
            <a:spLocks noGrp="1"/>
          </p:cNvSpPr>
          <p:nvPr>
            <p:ph type="sldNum" sz="quarter" idx="12"/>
          </p:nvPr>
        </p:nvSpPr>
        <p:spPr/>
        <p:txBody>
          <a:bodyPr/>
          <a:lstStyle/>
          <a:p>
            <a:endParaRPr lang="nl-NL" dirty="0"/>
          </a:p>
        </p:txBody>
      </p:sp>
      <p:pic>
        <p:nvPicPr>
          <p:cNvPr id="7" name="Afbeelding 6">
            <a:extLst>
              <a:ext uri="{FF2B5EF4-FFF2-40B4-BE49-F238E27FC236}">
                <a16:creationId xmlns:a16="http://schemas.microsoft.com/office/drawing/2014/main" id="{28070995-4D6C-97F3-07B3-EDF3C02750D7}"/>
              </a:ext>
            </a:extLst>
          </p:cNvPr>
          <p:cNvPicPr>
            <a:picLocks noChangeAspect="1"/>
          </p:cNvPicPr>
          <p:nvPr/>
        </p:nvPicPr>
        <p:blipFill>
          <a:blip r:embed="rId3"/>
          <a:stretch>
            <a:fillRect/>
          </a:stretch>
        </p:blipFill>
        <p:spPr>
          <a:xfrm>
            <a:off x="300088" y="957803"/>
            <a:ext cx="7277731" cy="929721"/>
          </a:xfrm>
          <a:prstGeom prst="rect">
            <a:avLst/>
          </a:prstGeom>
        </p:spPr>
      </p:pic>
      <p:pic>
        <p:nvPicPr>
          <p:cNvPr id="9" name="Afbeelding 8">
            <a:extLst>
              <a:ext uri="{FF2B5EF4-FFF2-40B4-BE49-F238E27FC236}">
                <a16:creationId xmlns:a16="http://schemas.microsoft.com/office/drawing/2014/main" id="{BE6EB377-027C-619B-5648-08D95A01B6AB}"/>
              </a:ext>
            </a:extLst>
          </p:cNvPr>
          <p:cNvPicPr>
            <a:picLocks noChangeAspect="1"/>
          </p:cNvPicPr>
          <p:nvPr/>
        </p:nvPicPr>
        <p:blipFill>
          <a:blip r:embed="rId4"/>
          <a:stretch>
            <a:fillRect/>
          </a:stretch>
        </p:blipFill>
        <p:spPr>
          <a:xfrm>
            <a:off x="5002753" y="1415551"/>
            <a:ext cx="1600339" cy="228620"/>
          </a:xfrm>
          <a:prstGeom prst="rect">
            <a:avLst/>
          </a:prstGeom>
        </p:spPr>
      </p:pic>
      <p:pic>
        <p:nvPicPr>
          <p:cNvPr id="13" name="Afbeelding 12">
            <a:extLst>
              <a:ext uri="{FF2B5EF4-FFF2-40B4-BE49-F238E27FC236}">
                <a16:creationId xmlns:a16="http://schemas.microsoft.com/office/drawing/2014/main" id="{149A8C9D-856F-8D6C-080F-DB1696B4BED6}"/>
              </a:ext>
            </a:extLst>
          </p:cNvPr>
          <p:cNvPicPr>
            <a:picLocks noChangeAspect="1"/>
          </p:cNvPicPr>
          <p:nvPr/>
        </p:nvPicPr>
        <p:blipFill>
          <a:blip r:embed="rId5"/>
          <a:stretch>
            <a:fillRect/>
          </a:stretch>
        </p:blipFill>
        <p:spPr>
          <a:xfrm>
            <a:off x="7984154" y="934002"/>
            <a:ext cx="1722269" cy="769687"/>
          </a:xfrm>
          <a:prstGeom prst="rect">
            <a:avLst/>
          </a:prstGeom>
        </p:spPr>
      </p:pic>
      <p:pic>
        <p:nvPicPr>
          <p:cNvPr id="15" name="Afbeelding 14">
            <a:extLst>
              <a:ext uri="{FF2B5EF4-FFF2-40B4-BE49-F238E27FC236}">
                <a16:creationId xmlns:a16="http://schemas.microsoft.com/office/drawing/2014/main" id="{68059299-2B00-BCC3-853C-9B6A99FDD99C}"/>
              </a:ext>
            </a:extLst>
          </p:cNvPr>
          <p:cNvPicPr>
            <a:picLocks noChangeAspect="1"/>
          </p:cNvPicPr>
          <p:nvPr/>
        </p:nvPicPr>
        <p:blipFill>
          <a:blip r:embed="rId6"/>
          <a:stretch>
            <a:fillRect/>
          </a:stretch>
        </p:blipFill>
        <p:spPr>
          <a:xfrm>
            <a:off x="37575" y="2345272"/>
            <a:ext cx="12116850" cy="3810330"/>
          </a:xfrm>
          <a:prstGeom prst="rect">
            <a:avLst/>
          </a:prstGeom>
        </p:spPr>
      </p:pic>
      <p:sp>
        <p:nvSpPr>
          <p:cNvPr id="4" name="Titel 1">
            <a:extLst>
              <a:ext uri="{FF2B5EF4-FFF2-40B4-BE49-F238E27FC236}">
                <a16:creationId xmlns:a16="http://schemas.microsoft.com/office/drawing/2014/main" id="{4DC3D846-F642-9F63-9700-6D99A6C00D5D}"/>
              </a:ext>
            </a:extLst>
          </p:cNvPr>
          <p:cNvSpPr txBox="1">
            <a:spLocks/>
          </p:cNvSpPr>
          <p:nvPr/>
        </p:nvSpPr>
        <p:spPr bwMode="auto">
          <a:xfrm>
            <a:off x="503290" y="156098"/>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KNMG-</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nhg</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en preventie</a:t>
            </a:r>
          </a:p>
        </p:txBody>
      </p:sp>
    </p:spTree>
    <p:extLst>
      <p:ext uri="{BB962C8B-B14F-4D97-AF65-F5344CB8AC3E}">
        <p14:creationId xmlns:p14="http://schemas.microsoft.com/office/powerpoint/2010/main" val="36661601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
        <p:nvSpPr>
          <p:cNvPr id="3" name="Titel 1">
            <a:extLst>
              <a:ext uri="{FF2B5EF4-FFF2-40B4-BE49-F238E27FC236}">
                <a16:creationId xmlns:a16="http://schemas.microsoft.com/office/drawing/2014/main" id="{71DA5763-2812-AF4B-D4A4-645496984FDA}"/>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Vereniging arts en leefstijl</a:t>
            </a:r>
          </a:p>
        </p:txBody>
      </p:sp>
      <p:pic>
        <p:nvPicPr>
          <p:cNvPr id="2" name="Afbeelding 1">
            <a:extLst>
              <a:ext uri="{FF2B5EF4-FFF2-40B4-BE49-F238E27FC236}">
                <a16:creationId xmlns:a16="http://schemas.microsoft.com/office/drawing/2014/main" id="{9CA29B4E-A073-B165-7E86-889F8D260CEA}"/>
              </a:ext>
            </a:extLst>
          </p:cNvPr>
          <p:cNvPicPr>
            <a:picLocks noChangeAspect="1"/>
          </p:cNvPicPr>
          <p:nvPr/>
        </p:nvPicPr>
        <p:blipFill>
          <a:blip r:embed="rId3"/>
          <a:stretch>
            <a:fillRect/>
          </a:stretch>
        </p:blipFill>
        <p:spPr>
          <a:xfrm>
            <a:off x="627468" y="959555"/>
            <a:ext cx="10040532" cy="5647799"/>
          </a:xfrm>
          <a:prstGeom prst="rect">
            <a:avLst/>
          </a:prstGeom>
        </p:spPr>
      </p:pic>
    </p:spTree>
    <p:extLst>
      <p:ext uri="{BB962C8B-B14F-4D97-AF65-F5344CB8AC3E}">
        <p14:creationId xmlns:p14="http://schemas.microsoft.com/office/powerpoint/2010/main" val="40841346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4409" y="252970"/>
            <a:ext cx="10581989" cy="432000"/>
          </a:xfrm>
        </p:spPr>
        <p:txBody>
          <a:bodyPr>
            <a:noAutofit/>
          </a:bodyPr>
          <a:lstStyle/>
          <a:p>
            <a:r>
              <a:rPr lang="nl-NL" altLang="nl-NL" sz="3200" b="0" dirty="0">
                <a:solidFill>
                  <a:schemeClr val="tx1"/>
                </a:solidFill>
                <a:ea typeface="Ubuntu"/>
              </a:rPr>
              <a:t>Verzameling leefstijlgeneeskunde: praktijkvoorbeelden</a:t>
            </a:r>
            <a:endParaRPr lang="nl-NL" sz="3200" b="0" dirty="0">
              <a:solidFill>
                <a:schemeClr val="tx1"/>
              </a:solidFill>
            </a:endParaRPr>
          </a:p>
        </p:txBody>
      </p:sp>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
        <p:nvSpPr>
          <p:cNvPr id="7" name="Tekstvak 6">
            <a:extLst>
              <a:ext uri="{FF2B5EF4-FFF2-40B4-BE49-F238E27FC236}">
                <a16:creationId xmlns:a16="http://schemas.microsoft.com/office/drawing/2014/main" id="{F54B28B9-34E9-44BD-A78B-4581F867CC1A}"/>
              </a:ext>
            </a:extLst>
          </p:cNvPr>
          <p:cNvSpPr txBox="1"/>
          <p:nvPr/>
        </p:nvSpPr>
        <p:spPr>
          <a:xfrm>
            <a:off x="3161762" y="5416311"/>
            <a:ext cx="83568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hlinkClick r:id="rId3">
                  <a:extLst>
                    <a:ext uri="{A12FA001-AC4F-418D-AE19-62706E023703}">
                      <ahyp:hlinkClr xmlns:ahyp="http://schemas.microsoft.com/office/drawing/2018/hyperlinkcolor" val="tx"/>
                    </a:ext>
                  </a:extLst>
                </a:hlinkClick>
              </a:rPr>
              <a:t>Bron</a:t>
            </a:r>
            <a:r>
              <a:rPr kumimoji="0" lang="nl-NL" sz="1800" b="0" i="0" u="none" strike="noStrike" kern="1200" cap="none" spc="0" normalizeH="0" baseline="0" noProof="0" dirty="0">
                <a:ln>
                  <a:noFill/>
                </a:ln>
                <a:solidFill>
                  <a:srgbClr val="0000FF"/>
                </a:solidFill>
                <a:effectLst/>
                <a:uLnTx/>
                <a:uFillTx/>
                <a:latin typeface="Candara"/>
                <a:ea typeface="+mn-ea"/>
                <a:cs typeface="+mn-cs"/>
                <a:hlinkClick r:id="rId3">
                  <a:extLst>
                    <a:ext uri="{A12FA001-AC4F-418D-AE19-62706E023703}">
                      <ahyp:hlinkClr xmlns:ahyp="http://schemas.microsoft.com/office/drawing/2018/hyperlinkcolor" val="tx"/>
                    </a:ext>
                  </a:extLst>
                </a:hlinkClick>
              </a:rPr>
              <a:t>:</a:t>
            </a:r>
            <a:r>
              <a:rPr kumimoji="0" lang="nl-NL" sz="1800" b="0" i="0" u="none" strike="noStrike" kern="1200" cap="none" spc="0" normalizeH="0" baseline="0" noProof="0" dirty="0">
                <a:ln>
                  <a:noFill/>
                </a:ln>
                <a:solidFill>
                  <a:prstClr val="black"/>
                </a:solidFill>
                <a:effectLst/>
                <a:uLnTx/>
                <a:uFillTx/>
                <a:latin typeface="Candara"/>
                <a:ea typeface="+mn-ea"/>
                <a:cs typeface="+mn-cs"/>
              </a:rPr>
              <a:t> </a:t>
            </a:r>
            <a:r>
              <a:rPr kumimoji="0" lang="nl-NL" sz="1800" b="0" i="0" u="none" strike="noStrike" kern="1200" cap="none" spc="0" normalizeH="0" baseline="0" noProof="0" dirty="0">
                <a:ln>
                  <a:noFill/>
                </a:ln>
                <a:solidFill>
                  <a:prstClr val="black"/>
                </a:solidFill>
                <a:effectLst/>
                <a:uLnTx/>
                <a:uFillTx/>
                <a:latin typeface="Candara"/>
                <a:ea typeface="+mn-ea"/>
                <a:cs typeface="+mn-cs"/>
                <a:hlinkClick r:id="rId4"/>
              </a:rPr>
              <a:t>https://databasepraktijkvoorbeelden.leefstijl-kennisbank.nl/praktijkvoorbeelden/</a:t>
            </a:r>
            <a:r>
              <a:rPr kumimoji="0" lang="nl-NL" sz="1800" b="0" i="0" u="none" strike="noStrike" kern="1200" cap="none" spc="0" normalizeH="0" baseline="0" noProof="0" dirty="0">
                <a:ln>
                  <a:noFill/>
                </a:ln>
                <a:solidFill>
                  <a:prstClr val="black"/>
                </a:solidFill>
                <a:effectLst/>
                <a:uLnTx/>
                <a:uFillTx/>
                <a:latin typeface="Candara"/>
                <a:ea typeface="+mn-ea"/>
                <a:cs typeface="+mn-cs"/>
              </a:rPr>
              <a:t> </a:t>
            </a:r>
          </a:p>
        </p:txBody>
      </p:sp>
      <p:pic>
        <p:nvPicPr>
          <p:cNvPr id="5" name="Afbeelding 4">
            <a:extLst>
              <a:ext uri="{FF2B5EF4-FFF2-40B4-BE49-F238E27FC236}">
                <a16:creationId xmlns:a16="http://schemas.microsoft.com/office/drawing/2014/main" id="{A0114E62-C39A-0E77-1D4A-BDC8FB9DE013}"/>
              </a:ext>
            </a:extLst>
          </p:cNvPr>
          <p:cNvPicPr>
            <a:picLocks noChangeAspect="1"/>
          </p:cNvPicPr>
          <p:nvPr/>
        </p:nvPicPr>
        <p:blipFill>
          <a:blip r:embed="rId5"/>
          <a:stretch>
            <a:fillRect/>
          </a:stretch>
        </p:blipFill>
        <p:spPr>
          <a:xfrm>
            <a:off x="4232769" y="1272609"/>
            <a:ext cx="6988146" cy="4038950"/>
          </a:xfrm>
          <a:prstGeom prst="rect">
            <a:avLst/>
          </a:prstGeom>
        </p:spPr>
      </p:pic>
      <p:pic>
        <p:nvPicPr>
          <p:cNvPr id="11" name="Afbeelding 10">
            <a:extLst>
              <a:ext uri="{FF2B5EF4-FFF2-40B4-BE49-F238E27FC236}">
                <a16:creationId xmlns:a16="http://schemas.microsoft.com/office/drawing/2014/main" id="{398AC091-7F85-A0B6-90E7-8007908B26ED}"/>
              </a:ext>
            </a:extLst>
          </p:cNvPr>
          <p:cNvPicPr>
            <a:picLocks noChangeAspect="1"/>
          </p:cNvPicPr>
          <p:nvPr/>
        </p:nvPicPr>
        <p:blipFill>
          <a:blip r:embed="rId6"/>
          <a:stretch>
            <a:fillRect/>
          </a:stretch>
        </p:blipFill>
        <p:spPr>
          <a:xfrm>
            <a:off x="304409" y="1131888"/>
            <a:ext cx="3302116" cy="1003175"/>
          </a:xfrm>
          <a:prstGeom prst="rect">
            <a:avLst/>
          </a:prstGeom>
        </p:spPr>
      </p:pic>
      <p:pic>
        <p:nvPicPr>
          <p:cNvPr id="4" name="Afbeelding 3">
            <a:extLst>
              <a:ext uri="{FF2B5EF4-FFF2-40B4-BE49-F238E27FC236}">
                <a16:creationId xmlns:a16="http://schemas.microsoft.com/office/drawing/2014/main" id="{F5735B1D-CAD9-945C-452F-D632123969AF}"/>
              </a:ext>
            </a:extLst>
          </p:cNvPr>
          <p:cNvPicPr>
            <a:picLocks noChangeAspect="1"/>
          </p:cNvPicPr>
          <p:nvPr/>
        </p:nvPicPr>
        <p:blipFill>
          <a:blip r:embed="rId7"/>
          <a:stretch>
            <a:fillRect/>
          </a:stretch>
        </p:blipFill>
        <p:spPr>
          <a:xfrm>
            <a:off x="205503" y="2025724"/>
            <a:ext cx="3499927" cy="3499927"/>
          </a:xfrm>
          <a:prstGeom prst="rect">
            <a:avLst/>
          </a:prstGeom>
        </p:spPr>
      </p:pic>
    </p:spTree>
    <p:extLst>
      <p:ext uri="{BB962C8B-B14F-4D97-AF65-F5344CB8AC3E}">
        <p14:creationId xmlns:p14="http://schemas.microsoft.com/office/powerpoint/2010/main" val="18351741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29ECB78-FBDB-479E-8FCF-E6DF4B13170F}"/>
              </a:ext>
            </a:extLst>
          </p:cNvPr>
          <p:cNvPicPr>
            <a:picLocks noChangeAspect="1"/>
          </p:cNvPicPr>
          <p:nvPr/>
        </p:nvPicPr>
        <p:blipFill>
          <a:blip r:embed="rId3"/>
          <a:stretch>
            <a:fillRect/>
          </a:stretch>
        </p:blipFill>
        <p:spPr>
          <a:xfrm>
            <a:off x="5641042" y="1015999"/>
            <a:ext cx="5858008" cy="5257010"/>
          </a:xfrm>
          <a:prstGeom prst="rect">
            <a:avLst/>
          </a:prstGeom>
        </p:spPr>
      </p:pic>
      <p:pic>
        <p:nvPicPr>
          <p:cNvPr id="8" name="Afbeelding 7">
            <a:extLst>
              <a:ext uri="{FF2B5EF4-FFF2-40B4-BE49-F238E27FC236}">
                <a16:creationId xmlns:a16="http://schemas.microsoft.com/office/drawing/2014/main" id="{4A1674CB-0A8C-67D3-63AD-9A6658A83048}"/>
              </a:ext>
            </a:extLst>
          </p:cNvPr>
          <p:cNvPicPr>
            <a:picLocks noChangeAspect="1"/>
          </p:cNvPicPr>
          <p:nvPr/>
        </p:nvPicPr>
        <p:blipFill rotWithShape="1">
          <a:blip r:embed="rId4"/>
          <a:srcRect t="5666"/>
          <a:stretch/>
        </p:blipFill>
        <p:spPr>
          <a:xfrm>
            <a:off x="509948" y="1016000"/>
            <a:ext cx="4715015" cy="5257009"/>
          </a:xfrm>
          <a:prstGeom prst="rect">
            <a:avLst/>
          </a:prstGeom>
          <a:ln>
            <a:solidFill>
              <a:schemeClr val="accent1"/>
            </a:solidFill>
          </a:ln>
        </p:spPr>
      </p:pic>
      <p:sp>
        <p:nvSpPr>
          <p:cNvPr id="5" name="Tekstvak 4">
            <a:extLst>
              <a:ext uri="{FF2B5EF4-FFF2-40B4-BE49-F238E27FC236}">
                <a16:creationId xmlns:a16="http://schemas.microsoft.com/office/drawing/2014/main" id="{E3EDED4E-AE1C-D2F7-F156-1A8CDBAD435E}"/>
              </a:ext>
            </a:extLst>
          </p:cNvPr>
          <p:cNvSpPr txBox="1"/>
          <p:nvPr/>
        </p:nvSpPr>
        <p:spPr>
          <a:xfrm>
            <a:off x="984537" y="6303290"/>
            <a:ext cx="6096000" cy="338554"/>
          </a:xfrm>
          <a:prstGeom prst="rect">
            <a:avLst/>
          </a:prstGeom>
          <a:noFill/>
        </p:spPr>
        <p:txBody>
          <a:bodyPr wrap="square">
            <a:spAutoFit/>
          </a:bodyPr>
          <a:lstStyle/>
          <a:p>
            <a:r>
              <a:rPr lang="nl-NL" sz="1600" dirty="0">
                <a:hlinkClick r:id="rId5"/>
              </a:rPr>
              <a:t>https://www.knmp.nl/dossiers/preventie</a:t>
            </a:r>
            <a:r>
              <a:rPr lang="nl-NL" sz="1600" dirty="0"/>
              <a:t> </a:t>
            </a:r>
          </a:p>
        </p:txBody>
      </p:sp>
      <p:sp>
        <p:nvSpPr>
          <p:cNvPr id="4" name="Titel 1">
            <a:extLst>
              <a:ext uri="{FF2B5EF4-FFF2-40B4-BE49-F238E27FC236}">
                <a16:creationId xmlns:a16="http://schemas.microsoft.com/office/drawing/2014/main" id="{39D254E9-E8B6-461E-6BBC-60EEEE413729}"/>
              </a:ext>
            </a:extLst>
          </p:cNvPr>
          <p:cNvSpPr txBox="1">
            <a:spLocks/>
          </p:cNvSpPr>
          <p:nvPr/>
        </p:nvSpPr>
        <p:spPr bwMode="auto">
          <a:xfrm>
            <a:off x="503290" y="156098"/>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KNMp</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en preventie</a:t>
            </a:r>
          </a:p>
        </p:txBody>
      </p:sp>
      <p:pic>
        <p:nvPicPr>
          <p:cNvPr id="3" name="Afbeelding 2">
            <a:extLst>
              <a:ext uri="{FF2B5EF4-FFF2-40B4-BE49-F238E27FC236}">
                <a16:creationId xmlns:a16="http://schemas.microsoft.com/office/drawing/2014/main" id="{47A6BB9B-2CD0-B2F3-D153-C5BDA4A2E93A}"/>
              </a:ext>
            </a:extLst>
          </p:cNvPr>
          <p:cNvPicPr>
            <a:picLocks noChangeAspect="1"/>
          </p:cNvPicPr>
          <p:nvPr/>
        </p:nvPicPr>
        <p:blipFill>
          <a:blip r:embed="rId6"/>
          <a:stretch>
            <a:fillRect/>
          </a:stretch>
        </p:blipFill>
        <p:spPr>
          <a:xfrm>
            <a:off x="876164" y="2138655"/>
            <a:ext cx="4085379" cy="717433"/>
          </a:xfrm>
          <a:prstGeom prst="rect">
            <a:avLst/>
          </a:prstGeom>
        </p:spPr>
      </p:pic>
      <p:sp>
        <p:nvSpPr>
          <p:cNvPr id="7" name="Pijl: rechts 6">
            <a:extLst>
              <a:ext uri="{FF2B5EF4-FFF2-40B4-BE49-F238E27FC236}">
                <a16:creationId xmlns:a16="http://schemas.microsoft.com/office/drawing/2014/main" id="{1A6E21DE-F82E-2D3A-433D-9E068164574B}"/>
              </a:ext>
            </a:extLst>
          </p:cNvPr>
          <p:cNvSpPr/>
          <p:nvPr/>
        </p:nvSpPr>
        <p:spPr>
          <a:xfrm>
            <a:off x="5569906" y="2676729"/>
            <a:ext cx="523902" cy="3587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42357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4AB76F1E-93C6-4548-96C9-D22ED5F34EEF}"/>
              </a:ext>
            </a:extLst>
          </p:cNvPr>
          <p:cNvPicPr>
            <a:picLocks noGrp="1" noChangeAspect="1"/>
          </p:cNvPicPr>
          <p:nvPr>
            <p:ph type="pic" sz="quarter" idx="4294967295"/>
          </p:nvPr>
        </p:nvPicPr>
        <p:blipFill>
          <a:blip r:embed="rId3"/>
          <a:srcRect t="10811" b="10811"/>
          <a:stretch>
            <a:fillRect/>
          </a:stretch>
        </p:blipFill>
        <p:spPr>
          <a:xfrm>
            <a:off x="-1204913" y="0"/>
            <a:ext cx="13396913" cy="7000875"/>
          </a:xfrm>
          <a:prstGeom prst="rect">
            <a:avLst/>
          </a:prstGeom>
        </p:spPr>
      </p:pic>
      <p:sp>
        <p:nvSpPr>
          <p:cNvPr id="2" name="Titel 1"/>
          <p:cNvSpPr>
            <a:spLocks noGrp="1"/>
          </p:cNvSpPr>
          <p:nvPr>
            <p:ph type="title"/>
          </p:nvPr>
        </p:nvSpPr>
        <p:spPr>
          <a:xfrm>
            <a:off x="501087" y="5402647"/>
            <a:ext cx="10371412" cy="646930"/>
          </a:xfrm>
        </p:spPr>
        <p:txBody>
          <a:bodyPr>
            <a:normAutofit fontScale="90000"/>
          </a:bodyPr>
          <a:lstStyle/>
          <a:p>
            <a:pPr algn="ctr"/>
            <a:r>
              <a:rPr lang="nl-NL" altLang="nl-NL" sz="5400" dirty="0">
                <a:solidFill>
                  <a:schemeClr val="bg1"/>
                </a:solidFill>
                <a:latin typeface="Calibri" panose="020F0502020204030204" pitchFamily="34" charset="0"/>
                <a:ea typeface="Ubuntu"/>
              </a:rPr>
              <a:t>Beweging van leefstijlapothekers</a:t>
            </a:r>
            <a:endParaRPr lang="nl-NL" sz="5400" dirty="0">
              <a:solidFill>
                <a:schemeClr val="bg1"/>
              </a:solidFill>
            </a:endParaRPr>
          </a:p>
        </p:txBody>
      </p:sp>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2938021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FB34DAF-8693-7261-2AE6-C5DB5395B68A}"/>
              </a:ext>
            </a:extLst>
          </p:cNvPr>
          <p:cNvSpPr txBox="1"/>
          <p:nvPr/>
        </p:nvSpPr>
        <p:spPr>
          <a:xfrm>
            <a:off x="4020207" y="6240237"/>
            <a:ext cx="41515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hlinkClick r:id="rId3"/>
              </a:rPr>
              <a:t>www.deleefstijlapotheker.nl</a:t>
            </a:r>
            <a:r>
              <a:rPr kumimoji="0" lang="nl-NL" sz="24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a:t>
            </a:r>
            <a:endParaRPr kumimoji="0" lang="nl-NL" sz="2400" b="0" i="0" u="none" strike="noStrike" kern="1200" cap="none" spc="0" normalizeH="0" baseline="0" noProof="0" dirty="0">
              <a:ln>
                <a:noFill/>
              </a:ln>
              <a:solidFill>
                <a:prstClr val="black"/>
              </a:solidFill>
              <a:effectLst/>
              <a:uLnTx/>
              <a:uFillTx/>
              <a:latin typeface="Candara"/>
              <a:ea typeface="+mn-ea"/>
              <a:cs typeface="+mn-cs"/>
            </a:endParaRPr>
          </a:p>
        </p:txBody>
      </p:sp>
      <p:sp>
        <p:nvSpPr>
          <p:cNvPr id="3" name="Titel 1">
            <a:extLst>
              <a:ext uri="{FF2B5EF4-FFF2-40B4-BE49-F238E27FC236}">
                <a16:creationId xmlns:a16="http://schemas.microsoft.com/office/drawing/2014/main" id="{35F8AD9B-BBE6-3CB3-DC95-5A491C00382D}"/>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Aantal leefstijlapothekers: &gt; 480 (feb ‘25)</a:t>
            </a:r>
          </a:p>
        </p:txBody>
      </p:sp>
      <p:pic>
        <p:nvPicPr>
          <p:cNvPr id="4" name="Afbeelding 3">
            <a:extLst>
              <a:ext uri="{FF2B5EF4-FFF2-40B4-BE49-F238E27FC236}">
                <a16:creationId xmlns:a16="http://schemas.microsoft.com/office/drawing/2014/main" id="{A034A63D-76A9-76A6-B7C2-125D204D0DA8}"/>
              </a:ext>
            </a:extLst>
          </p:cNvPr>
          <p:cNvPicPr>
            <a:picLocks noChangeAspect="1"/>
          </p:cNvPicPr>
          <p:nvPr/>
        </p:nvPicPr>
        <p:blipFill>
          <a:blip r:embed="rId4"/>
          <a:stretch>
            <a:fillRect/>
          </a:stretch>
        </p:blipFill>
        <p:spPr>
          <a:xfrm>
            <a:off x="1004177" y="943598"/>
            <a:ext cx="10183646" cy="5296639"/>
          </a:xfrm>
          <a:prstGeom prst="rect">
            <a:avLst/>
          </a:prstGeom>
        </p:spPr>
      </p:pic>
    </p:spTree>
    <p:extLst>
      <p:ext uri="{BB962C8B-B14F-4D97-AF65-F5344CB8AC3E}">
        <p14:creationId xmlns:p14="http://schemas.microsoft.com/office/powerpoint/2010/main" val="37996234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jdelijke aanduiding voor tekst 2">
            <a:extLst>
              <a:ext uri="{FF2B5EF4-FFF2-40B4-BE49-F238E27FC236}">
                <a16:creationId xmlns:a16="http://schemas.microsoft.com/office/drawing/2014/main" id="{57C3289B-F9CC-DB26-FC4C-2BBC7E66D167}"/>
              </a:ext>
            </a:extLst>
          </p:cNvPr>
          <p:cNvSpPr>
            <a:spLocks noGrp="1" noChangeArrowheads="1"/>
          </p:cNvSpPr>
          <p:nvPr>
            <p:ph type="body" idx="1"/>
          </p:nvPr>
        </p:nvSpPr>
        <p:spPr>
          <a:xfrm>
            <a:off x="661006" y="1522941"/>
            <a:ext cx="11389828" cy="4564659"/>
          </a:xfrm>
        </p:spPr>
        <p:txBody>
          <a:bodyPr/>
          <a:lstStyle/>
          <a:p>
            <a:pPr eaLnBrk="1" hangingPunct="1"/>
            <a:r>
              <a:rPr lang="nl-NL" altLang="nl-NL" dirty="0"/>
              <a:t>Zesdaagse opleiding gedurende 1 jaar</a:t>
            </a:r>
          </a:p>
          <a:p>
            <a:r>
              <a:rPr lang="nl-NL" altLang="nl-NL" dirty="0"/>
              <a:t>Gerenommeerde sprekers</a:t>
            </a:r>
          </a:p>
          <a:p>
            <a:endParaRPr lang="nl-NL" altLang="nl-NL" dirty="0"/>
          </a:p>
          <a:p>
            <a:r>
              <a:rPr lang="nl-NL" altLang="nl-NL" dirty="0"/>
              <a:t>Geaccrediteerd bij de KNMP</a:t>
            </a:r>
          </a:p>
          <a:p>
            <a:pPr eaLnBrk="1" hangingPunct="1"/>
            <a:r>
              <a:rPr lang="nl-NL" altLang="nl-NL" dirty="0"/>
              <a:t>Arts &amp; Leefstijl leefstijlvignet</a:t>
            </a:r>
          </a:p>
          <a:p>
            <a:pPr eaLnBrk="1" hangingPunct="1"/>
            <a:endParaRPr lang="nl-NL" altLang="nl-NL" dirty="0"/>
          </a:p>
          <a:p>
            <a:pPr eaLnBrk="1" hangingPunct="1"/>
            <a:r>
              <a:rPr lang="nl-NL" altLang="nl-NL" dirty="0"/>
              <a:t>Leefstijlapothekers </a:t>
            </a:r>
          </a:p>
          <a:p>
            <a:pPr lvl="1" eaLnBrk="1" hangingPunct="1"/>
            <a:r>
              <a:rPr lang="nl-NL" altLang="nl-NL" dirty="0"/>
              <a:t>Al meer dan 480 in NL</a:t>
            </a:r>
          </a:p>
          <a:p>
            <a:pPr lvl="1" eaLnBrk="1" hangingPunct="1"/>
            <a:r>
              <a:rPr lang="nl-NL" altLang="nl-NL" dirty="0">
                <a:hlinkClick r:id="rId2"/>
              </a:rPr>
              <a:t>www.deleefstijlapotheker.nl</a:t>
            </a:r>
            <a:r>
              <a:rPr lang="nl-NL" altLang="nl-NL" dirty="0"/>
              <a:t> </a:t>
            </a:r>
          </a:p>
          <a:p>
            <a:pPr eaLnBrk="1" hangingPunct="1"/>
            <a:endParaRPr lang="nl-NL" altLang="nl-NL" dirty="0"/>
          </a:p>
        </p:txBody>
      </p:sp>
      <p:pic>
        <p:nvPicPr>
          <p:cNvPr id="17412" name="Afbeelding 1">
            <a:extLst>
              <a:ext uri="{FF2B5EF4-FFF2-40B4-BE49-F238E27FC236}">
                <a16:creationId xmlns:a16="http://schemas.microsoft.com/office/drawing/2014/main" id="{417D20C1-090E-5709-48B8-919D7E3E5B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246"/>
          <a:stretch/>
        </p:blipFill>
        <p:spPr bwMode="auto">
          <a:xfrm>
            <a:off x="6757420" y="3209170"/>
            <a:ext cx="2628287" cy="244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F40171E6-93BD-F3AD-07CE-F76CA12658FA}"/>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Opleiding tot leefstijlapotheker</a:t>
            </a:r>
          </a:p>
        </p:txBody>
      </p:sp>
      <p:pic>
        <p:nvPicPr>
          <p:cNvPr id="4" name="Afbeelding 3" descr="Afbeelding met tekst, Lettertype, symbool, logo&#10;&#10;Automatisch gegenereerde beschrijving">
            <a:extLst>
              <a:ext uri="{FF2B5EF4-FFF2-40B4-BE49-F238E27FC236}">
                <a16:creationId xmlns:a16="http://schemas.microsoft.com/office/drawing/2014/main" id="{DB22A6D7-74FC-9EA8-F500-BFE7CAB9C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0294" y="1207911"/>
            <a:ext cx="4910540" cy="1714676"/>
          </a:xfrm>
          <a:prstGeom prst="rect">
            <a:avLst/>
          </a:prstGeom>
        </p:spPr>
      </p:pic>
      <p:pic>
        <p:nvPicPr>
          <p:cNvPr id="3" name="Afbeelding 2">
            <a:extLst>
              <a:ext uri="{FF2B5EF4-FFF2-40B4-BE49-F238E27FC236}">
                <a16:creationId xmlns:a16="http://schemas.microsoft.com/office/drawing/2014/main" id="{4F5452C1-5267-F2B2-389B-24FC36A2347E}"/>
              </a:ext>
            </a:extLst>
          </p:cNvPr>
          <p:cNvPicPr>
            <a:picLocks noChangeAspect="1"/>
          </p:cNvPicPr>
          <p:nvPr/>
        </p:nvPicPr>
        <p:blipFill>
          <a:blip r:embed="rId5"/>
          <a:stretch>
            <a:fillRect/>
          </a:stretch>
        </p:blipFill>
        <p:spPr>
          <a:xfrm>
            <a:off x="9656960" y="3509476"/>
            <a:ext cx="2022079" cy="2022079"/>
          </a:xfrm>
          <a:prstGeom prst="rect">
            <a:avLst/>
          </a:prstGeom>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8"/>
          <p:cNvSpPr txBox="1"/>
          <p:nvPr/>
        </p:nvSpPr>
        <p:spPr>
          <a:xfrm>
            <a:off x="3820232" y="1078432"/>
            <a:ext cx="8198400" cy="3038000"/>
          </a:xfrm>
          <a:prstGeom prst="rect">
            <a:avLst/>
          </a:prstGeom>
          <a:noFill/>
          <a:ln>
            <a:noFill/>
          </a:ln>
        </p:spPr>
        <p:txBody>
          <a:bodyPr spcFirstLastPara="1" wrap="square" lIns="121867" tIns="121867" rIns="121867" bIns="121867" anchor="t" anchorCtr="0">
            <a:noAutofit/>
          </a:bodyPr>
          <a:lstStyle/>
          <a:p>
            <a:pPr marL="0" marR="0" lvl="0" indent="0" algn="l" defTabSz="1219170" rtl="0" eaLnBrk="1" fontAlgn="auto" latinLnBrk="0" hangingPunct="1">
              <a:lnSpc>
                <a:spcPct val="100000"/>
              </a:lnSpc>
              <a:spcBef>
                <a:spcPts val="0"/>
              </a:spcBef>
              <a:spcAft>
                <a:spcPts val="0"/>
              </a:spcAft>
              <a:buClr>
                <a:srgbClr val="980000"/>
              </a:buClr>
              <a:buSzPts val="1800"/>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Pts val="2400"/>
              <a:buFontTx/>
              <a:buNone/>
              <a:tabLst/>
              <a:defRPr/>
            </a:pPr>
            <a:endParaRPr kumimoji="0" sz="3200" b="1" i="1" u="none" strike="noStrike" kern="0" cap="none" spc="0" normalizeH="0" baseline="0" noProof="0">
              <a:ln>
                <a:noFill/>
              </a:ln>
              <a:solidFill>
                <a:srgbClr val="980000"/>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Pts val="2400"/>
              <a:buFontTx/>
              <a:buNone/>
              <a:tabLst/>
              <a:defRPr/>
            </a:pPr>
            <a:endParaRPr kumimoji="0" sz="3200" b="1" i="1" u="none" strike="noStrike" kern="0" cap="none" spc="0" normalizeH="0" baseline="0" noProof="0">
              <a:ln>
                <a:noFill/>
              </a:ln>
              <a:solidFill>
                <a:srgbClr val="980000"/>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666666"/>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1" u="none" strike="noStrike" kern="0" cap="none" spc="0" normalizeH="0" baseline="0" noProof="0">
              <a:ln>
                <a:noFill/>
              </a:ln>
              <a:solidFill>
                <a:srgbClr val="666666"/>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1" u="none" strike="noStrike" kern="0" cap="none" spc="0" normalizeH="0" baseline="0" noProof="0">
              <a:ln>
                <a:noFill/>
              </a:ln>
              <a:solidFill>
                <a:srgbClr val="666666"/>
              </a:solidFill>
              <a:effectLst/>
              <a:uLnTx/>
              <a:uFillTx/>
              <a:latin typeface="Calibri"/>
              <a:ea typeface="Calibri"/>
              <a:cs typeface="Calibri"/>
              <a:sym typeface="Calibri"/>
            </a:endParaRP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1" i="0" u="none" strike="noStrike" kern="0" cap="none" spc="0" normalizeH="0" baseline="0" noProof="0">
              <a:ln>
                <a:noFill/>
              </a:ln>
              <a:solidFill>
                <a:srgbClr val="666666"/>
              </a:solidFill>
              <a:effectLst/>
              <a:uLnTx/>
              <a:uFillTx/>
              <a:latin typeface="Calibri"/>
              <a:ea typeface="Calibri"/>
              <a:cs typeface="Calibri"/>
              <a:sym typeface="Calibri"/>
            </a:endParaRPr>
          </a:p>
        </p:txBody>
      </p:sp>
      <p:sp>
        <p:nvSpPr>
          <p:cNvPr id="406" name="Google Shape;406;p58"/>
          <p:cNvSpPr txBox="1">
            <a:spLocks noGrp="1"/>
          </p:cNvSpPr>
          <p:nvPr>
            <p:ph type="title"/>
          </p:nvPr>
        </p:nvSpPr>
        <p:spPr>
          <a:xfrm>
            <a:off x="312599" y="1135800"/>
            <a:ext cx="2728400" cy="1588000"/>
          </a:xfrm>
          <a:prstGeom prst="rect">
            <a:avLst/>
          </a:prstGeom>
          <a:noFill/>
          <a:ln>
            <a:noFill/>
          </a:ln>
        </p:spPr>
        <p:txBody>
          <a:bodyPr spcFirstLastPara="1" wrap="square" lIns="121867" tIns="121867" rIns="121867" bIns="121867" anchor="t" anchorCtr="0">
            <a:normAutofit/>
          </a:bodyPr>
          <a:lstStyle/>
          <a:p>
            <a:pPr>
              <a:buClr>
                <a:srgbClr val="FFFFFF"/>
              </a:buClr>
              <a:buSzPts val="2400"/>
            </a:pPr>
            <a:r>
              <a:rPr lang="nl" b="1">
                <a:solidFill>
                  <a:srgbClr val="FFFFFF"/>
                </a:solidFill>
              </a:rPr>
              <a:t>Merk-</a:t>
            </a:r>
            <a:endParaRPr/>
          </a:p>
          <a:p>
            <a:pPr>
              <a:buClr>
                <a:srgbClr val="FFFFFF"/>
              </a:buClr>
              <a:buSzPts val="2400"/>
            </a:pPr>
            <a:r>
              <a:rPr lang="nl" b="1">
                <a:solidFill>
                  <a:srgbClr val="FFFFFF"/>
                </a:solidFill>
              </a:rPr>
              <a:t>identiteit</a:t>
            </a:r>
            <a:endParaRPr/>
          </a:p>
        </p:txBody>
      </p:sp>
      <p:grpSp>
        <p:nvGrpSpPr>
          <p:cNvPr id="407" name="Google Shape;407;p58"/>
          <p:cNvGrpSpPr/>
          <p:nvPr/>
        </p:nvGrpSpPr>
        <p:grpSpPr>
          <a:xfrm>
            <a:off x="479037" y="731693"/>
            <a:ext cx="399865" cy="441089"/>
            <a:chOff x="21" y="0"/>
            <a:chExt cx="299899" cy="330817"/>
          </a:xfrm>
        </p:grpSpPr>
        <p:sp>
          <p:nvSpPr>
            <p:cNvPr id="408" name="Google Shape;408;p58"/>
            <p:cNvSpPr/>
            <p:nvPr/>
          </p:nvSpPr>
          <p:spPr>
            <a:xfrm>
              <a:off x="21" y="2389"/>
              <a:ext cx="37314" cy="328428"/>
            </a:xfrm>
            <a:custGeom>
              <a:avLst/>
              <a:gdLst/>
              <a:ahLst/>
              <a:cxnLst/>
              <a:rect l="l" t="t" r="r" b="b"/>
              <a:pathLst>
                <a:path w="21600" h="21600" extrusionOk="0">
                  <a:moveTo>
                    <a:pt x="21600" y="21600"/>
                  </a:moveTo>
                  <a:lnTo>
                    <a:pt x="21600" y="420"/>
                  </a:lnTo>
                  <a:lnTo>
                    <a:pt x="21017" y="315"/>
                  </a:lnTo>
                  <a:lnTo>
                    <a:pt x="20713" y="237"/>
                  </a:lnTo>
                  <a:lnTo>
                    <a:pt x="18938" y="80"/>
                  </a:lnTo>
                  <a:lnTo>
                    <a:pt x="18051" y="27"/>
                  </a:lnTo>
                  <a:lnTo>
                    <a:pt x="16872" y="0"/>
                  </a:lnTo>
                  <a:lnTo>
                    <a:pt x="4728" y="0"/>
                  </a:lnTo>
                  <a:lnTo>
                    <a:pt x="3549" y="27"/>
                  </a:lnTo>
                  <a:lnTo>
                    <a:pt x="2662" y="80"/>
                  </a:lnTo>
                  <a:lnTo>
                    <a:pt x="1775" y="158"/>
                  </a:lnTo>
                  <a:lnTo>
                    <a:pt x="583" y="315"/>
                  </a:lnTo>
                  <a:lnTo>
                    <a:pt x="292" y="420"/>
                  </a:lnTo>
                  <a:lnTo>
                    <a:pt x="0" y="525"/>
                  </a:lnTo>
                  <a:lnTo>
                    <a:pt x="0" y="21600"/>
                  </a:lnTo>
                  <a:lnTo>
                    <a:pt x="21600" y="21600"/>
                  </a:lnTo>
                  <a:close/>
                </a:path>
              </a:pathLst>
            </a:custGeom>
            <a:noFill/>
            <a:ln w="12175"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 name="Google Shape;409;p58"/>
            <p:cNvSpPr/>
            <p:nvPr/>
          </p:nvSpPr>
          <p:spPr>
            <a:xfrm>
              <a:off x="48118" y="0"/>
              <a:ext cx="251802" cy="149850"/>
            </a:xfrm>
            <a:custGeom>
              <a:avLst/>
              <a:gdLst/>
              <a:ahLst/>
              <a:cxnLst/>
              <a:rect l="l" t="t" r="r" b="b"/>
              <a:pathLst>
                <a:path w="21600" h="21600" extrusionOk="0">
                  <a:moveTo>
                    <a:pt x="0" y="19819"/>
                  </a:moveTo>
                  <a:lnTo>
                    <a:pt x="658" y="19303"/>
                  </a:lnTo>
                  <a:lnTo>
                    <a:pt x="1318" y="18899"/>
                  </a:lnTo>
                  <a:lnTo>
                    <a:pt x="1976" y="18555"/>
                  </a:lnTo>
                  <a:lnTo>
                    <a:pt x="2590" y="18326"/>
                  </a:lnTo>
                  <a:lnTo>
                    <a:pt x="3248" y="18152"/>
                  </a:lnTo>
                  <a:lnTo>
                    <a:pt x="3906" y="18095"/>
                  </a:lnTo>
                  <a:lnTo>
                    <a:pt x="4566" y="18039"/>
                  </a:lnTo>
                  <a:lnTo>
                    <a:pt x="5181" y="18095"/>
                  </a:lnTo>
                  <a:lnTo>
                    <a:pt x="5838" y="18152"/>
                  </a:lnTo>
                  <a:lnTo>
                    <a:pt x="6496" y="18267"/>
                  </a:lnTo>
                  <a:lnTo>
                    <a:pt x="7156" y="18439"/>
                  </a:lnTo>
                  <a:lnTo>
                    <a:pt x="7771" y="18612"/>
                  </a:lnTo>
                  <a:lnTo>
                    <a:pt x="9087" y="19131"/>
                  </a:lnTo>
                  <a:lnTo>
                    <a:pt x="10361" y="19647"/>
                  </a:lnTo>
                  <a:lnTo>
                    <a:pt x="11677" y="20164"/>
                  </a:lnTo>
                  <a:lnTo>
                    <a:pt x="12951" y="20680"/>
                  </a:lnTo>
                  <a:lnTo>
                    <a:pt x="14267" y="21140"/>
                  </a:lnTo>
                  <a:lnTo>
                    <a:pt x="14927" y="21312"/>
                  </a:lnTo>
                  <a:lnTo>
                    <a:pt x="15542" y="21428"/>
                  </a:lnTo>
                  <a:lnTo>
                    <a:pt x="16200" y="21541"/>
                  </a:lnTo>
                  <a:lnTo>
                    <a:pt x="16857" y="21600"/>
                  </a:lnTo>
                  <a:lnTo>
                    <a:pt x="17517" y="21541"/>
                  </a:lnTo>
                  <a:lnTo>
                    <a:pt x="18130" y="21484"/>
                  </a:lnTo>
                  <a:lnTo>
                    <a:pt x="18790" y="21369"/>
                  </a:lnTo>
                  <a:lnTo>
                    <a:pt x="19448" y="21140"/>
                  </a:lnTo>
                  <a:lnTo>
                    <a:pt x="20106" y="20852"/>
                  </a:lnTo>
                  <a:lnTo>
                    <a:pt x="20720" y="20451"/>
                  </a:lnTo>
                  <a:lnTo>
                    <a:pt x="21029" y="20220"/>
                  </a:lnTo>
                  <a:lnTo>
                    <a:pt x="21249" y="19991"/>
                  </a:lnTo>
                  <a:lnTo>
                    <a:pt x="21512" y="19416"/>
                  </a:lnTo>
                  <a:lnTo>
                    <a:pt x="21600" y="19131"/>
                  </a:lnTo>
                  <a:lnTo>
                    <a:pt x="21600" y="18843"/>
                  </a:lnTo>
                  <a:lnTo>
                    <a:pt x="21512" y="18612"/>
                  </a:lnTo>
                  <a:lnTo>
                    <a:pt x="21423" y="18383"/>
                  </a:lnTo>
                  <a:lnTo>
                    <a:pt x="20720" y="17463"/>
                  </a:lnTo>
                  <a:lnTo>
                    <a:pt x="20019" y="16371"/>
                  </a:lnTo>
                  <a:lnTo>
                    <a:pt x="19359" y="15222"/>
                  </a:lnTo>
                  <a:lnTo>
                    <a:pt x="18658" y="14017"/>
                  </a:lnTo>
                  <a:lnTo>
                    <a:pt x="18527" y="13673"/>
                  </a:lnTo>
                  <a:lnTo>
                    <a:pt x="18438" y="13328"/>
                  </a:lnTo>
                  <a:lnTo>
                    <a:pt x="18395" y="12925"/>
                  </a:lnTo>
                  <a:lnTo>
                    <a:pt x="18350" y="12465"/>
                  </a:lnTo>
                  <a:lnTo>
                    <a:pt x="18395" y="12064"/>
                  </a:lnTo>
                  <a:lnTo>
                    <a:pt x="18438" y="11661"/>
                  </a:lnTo>
                  <a:lnTo>
                    <a:pt x="18527" y="11260"/>
                  </a:lnTo>
                  <a:lnTo>
                    <a:pt x="18658" y="10857"/>
                  </a:lnTo>
                  <a:lnTo>
                    <a:pt x="19359" y="9135"/>
                  </a:lnTo>
                  <a:lnTo>
                    <a:pt x="20019" y="7354"/>
                  </a:lnTo>
                  <a:lnTo>
                    <a:pt x="20720" y="5514"/>
                  </a:lnTo>
                  <a:lnTo>
                    <a:pt x="21423" y="3505"/>
                  </a:lnTo>
                  <a:lnTo>
                    <a:pt x="21555" y="3102"/>
                  </a:lnTo>
                  <a:lnTo>
                    <a:pt x="21600" y="2757"/>
                  </a:lnTo>
                  <a:lnTo>
                    <a:pt x="21600" y="2472"/>
                  </a:lnTo>
                  <a:lnTo>
                    <a:pt x="21512" y="2300"/>
                  </a:lnTo>
                  <a:lnTo>
                    <a:pt x="21380" y="2241"/>
                  </a:lnTo>
                  <a:lnTo>
                    <a:pt x="21249" y="2184"/>
                  </a:lnTo>
                  <a:lnTo>
                    <a:pt x="21029" y="2300"/>
                  </a:lnTo>
                  <a:lnTo>
                    <a:pt x="20720" y="2413"/>
                  </a:lnTo>
                  <a:lnTo>
                    <a:pt x="20106" y="2816"/>
                  </a:lnTo>
                  <a:lnTo>
                    <a:pt x="19448" y="3102"/>
                  </a:lnTo>
                  <a:lnTo>
                    <a:pt x="18790" y="3333"/>
                  </a:lnTo>
                  <a:lnTo>
                    <a:pt x="18130" y="3448"/>
                  </a:lnTo>
                  <a:lnTo>
                    <a:pt x="17517" y="3561"/>
                  </a:lnTo>
                  <a:lnTo>
                    <a:pt x="16857" y="3561"/>
                  </a:lnTo>
                  <a:lnTo>
                    <a:pt x="15542" y="3448"/>
                  </a:lnTo>
                  <a:lnTo>
                    <a:pt x="14927" y="3276"/>
                  </a:lnTo>
                  <a:lnTo>
                    <a:pt x="14267" y="3102"/>
                  </a:lnTo>
                  <a:lnTo>
                    <a:pt x="12951" y="2701"/>
                  </a:lnTo>
                  <a:lnTo>
                    <a:pt x="11677" y="2184"/>
                  </a:lnTo>
                  <a:lnTo>
                    <a:pt x="10361" y="1609"/>
                  </a:lnTo>
                  <a:lnTo>
                    <a:pt x="9087" y="1092"/>
                  </a:lnTo>
                  <a:lnTo>
                    <a:pt x="7771" y="632"/>
                  </a:lnTo>
                  <a:lnTo>
                    <a:pt x="7156" y="403"/>
                  </a:lnTo>
                  <a:lnTo>
                    <a:pt x="6496" y="231"/>
                  </a:lnTo>
                  <a:lnTo>
                    <a:pt x="5838" y="116"/>
                  </a:lnTo>
                  <a:lnTo>
                    <a:pt x="5181" y="59"/>
                  </a:lnTo>
                  <a:lnTo>
                    <a:pt x="4566" y="0"/>
                  </a:lnTo>
                  <a:lnTo>
                    <a:pt x="3906" y="59"/>
                  </a:lnTo>
                  <a:lnTo>
                    <a:pt x="3248" y="172"/>
                  </a:lnTo>
                  <a:lnTo>
                    <a:pt x="2590" y="288"/>
                  </a:lnTo>
                  <a:lnTo>
                    <a:pt x="1976" y="575"/>
                  </a:lnTo>
                  <a:lnTo>
                    <a:pt x="1318" y="863"/>
                  </a:lnTo>
                  <a:lnTo>
                    <a:pt x="658" y="1264"/>
                  </a:lnTo>
                  <a:lnTo>
                    <a:pt x="0" y="1781"/>
                  </a:lnTo>
                </a:path>
              </a:pathLst>
            </a:custGeom>
            <a:noFill/>
            <a:ln w="12175" cap="rnd"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3" name="Afbeelding 2">
            <a:extLst>
              <a:ext uri="{FF2B5EF4-FFF2-40B4-BE49-F238E27FC236}">
                <a16:creationId xmlns:a16="http://schemas.microsoft.com/office/drawing/2014/main" id="{73FF2308-967D-58F6-6C36-CC7D423BEC2C}"/>
              </a:ext>
            </a:extLst>
          </p:cNvPr>
          <p:cNvPicPr>
            <a:picLocks noChangeAspect="1"/>
          </p:cNvPicPr>
          <p:nvPr/>
        </p:nvPicPr>
        <p:blipFill>
          <a:blip r:embed="rId3"/>
          <a:stretch>
            <a:fillRect/>
          </a:stretch>
        </p:blipFill>
        <p:spPr>
          <a:xfrm flipH="1">
            <a:off x="8556978" y="4054113"/>
            <a:ext cx="3635022" cy="2803887"/>
          </a:xfrm>
          <a:prstGeom prst="rect">
            <a:avLst/>
          </a:prstGeom>
        </p:spPr>
      </p:pic>
      <p:sp>
        <p:nvSpPr>
          <p:cNvPr id="5" name="Tekstvak 4">
            <a:extLst>
              <a:ext uri="{FF2B5EF4-FFF2-40B4-BE49-F238E27FC236}">
                <a16:creationId xmlns:a16="http://schemas.microsoft.com/office/drawing/2014/main" id="{97320CEE-A092-BBDA-7A99-6BECBA6445CC}"/>
              </a:ext>
            </a:extLst>
          </p:cNvPr>
          <p:cNvSpPr txBox="1"/>
          <p:nvPr/>
        </p:nvSpPr>
        <p:spPr>
          <a:xfrm>
            <a:off x="1257890" y="1235979"/>
            <a:ext cx="8815287" cy="50167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Poppins-Light"/>
                <a:ea typeface="+mn-ea"/>
                <a:cs typeface="+mn-cs"/>
              </a:rPr>
              <a:t>De </a:t>
            </a:r>
            <a:r>
              <a:rPr kumimoji="0" lang="nl-NL" sz="3200" b="1" i="0" u="none" strike="noStrike" kern="1200" cap="none" spc="0" normalizeH="0" baseline="0" noProof="0" dirty="0">
                <a:ln>
                  <a:noFill/>
                </a:ln>
                <a:solidFill>
                  <a:srgbClr val="000000"/>
                </a:solidFill>
                <a:effectLst/>
                <a:uLnTx/>
                <a:uFillTx/>
                <a:latin typeface="Poppins-Light"/>
                <a:ea typeface="+mn-ea"/>
                <a:cs typeface="+mn-cs"/>
              </a:rPr>
              <a:t>Leefstijlapotheker</a:t>
            </a:r>
            <a:r>
              <a:rPr kumimoji="0" lang="nl-NL" sz="3200" b="0" i="0" u="none" strike="noStrike" kern="1200" cap="none" spc="0" normalizeH="0" baseline="0" noProof="0" dirty="0">
                <a:ln>
                  <a:noFill/>
                </a:ln>
                <a:solidFill>
                  <a:srgbClr val="000000"/>
                </a:solidFill>
                <a:effectLst/>
                <a:uLnTx/>
                <a:uFillTx/>
                <a:latin typeface="Poppins-Light"/>
                <a:ea typeface="+mn-ea"/>
                <a:cs typeface="+mn-cs"/>
              </a:rPr>
              <a:t> wil met hart en ziel zich inzetten voor de behandeling en ook het voorkómen van ziekte.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3200" b="0" i="1" u="none" strike="noStrike" kern="0" cap="none" spc="0" normalizeH="0" baseline="0" noProof="0" dirty="0">
              <a:ln>
                <a:noFill/>
              </a:ln>
              <a:solidFill>
                <a:srgbClr val="000000"/>
              </a:solidFill>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Poppins-Light"/>
                <a:ea typeface="+mn-ea"/>
                <a:cs typeface="+mn-cs"/>
              </a:rPr>
              <a:t>De </a:t>
            </a:r>
            <a:r>
              <a:rPr kumimoji="0" lang="nl-NL" sz="3200" b="1" i="0" u="none" strike="noStrike" kern="1200" cap="none" spc="0" normalizeH="0" baseline="0" noProof="0" dirty="0">
                <a:ln>
                  <a:noFill/>
                </a:ln>
                <a:solidFill>
                  <a:srgbClr val="000000"/>
                </a:solidFill>
                <a:effectLst/>
                <a:uLnTx/>
                <a:uFillTx/>
                <a:latin typeface="Poppins-Light"/>
                <a:ea typeface="+mn-ea"/>
                <a:cs typeface="+mn-cs"/>
              </a:rPr>
              <a:t>Leefstijlapotheker</a:t>
            </a:r>
            <a:r>
              <a:rPr kumimoji="0" lang="nl-NL" sz="3200" b="0" i="0" u="none" strike="noStrike" kern="1200" cap="none" spc="0" normalizeH="0" baseline="0" noProof="0" dirty="0">
                <a:ln>
                  <a:noFill/>
                </a:ln>
                <a:solidFill>
                  <a:srgbClr val="000000"/>
                </a:solidFill>
                <a:effectLst/>
                <a:uLnTx/>
                <a:uFillTx/>
                <a:latin typeface="Poppins-Light"/>
                <a:ea typeface="+mn-ea"/>
                <a:cs typeface="+mn-cs"/>
              </a:rPr>
              <a:t> ondersteunt de cliënt in het nemen van meer verantwoordelijkheid voor de eigen gezondheid: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srgbClr val="000000"/>
                </a:solidFill>
                <a:effectLst/>
                <a:uLnTx/>
                <a:uFillTx/>
                <a:latin typeface="Poppins-Light"/>
                <a:ea typeface="+mn-ea"/>
                <a:cs typeface="+mn-cs"/>
              </a:rPr>
              <a:t>Een gezonde leefstijl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srgbClr val="000000"/>
                </a:solidFill>
                <a:effectLst/>
                <a:uLnTx/>
                <a:uFillTx/>
                <a:latin typeface="Poppins-Light"/>
                <a:ea typeface="+mn-ea"/>
                <a:cs typeface="+mn-cs"/>
              </a:rPr>
              <a:t>Passend medicijngebruik. </a:t>
            </a:r>
          </a:p>
        </p:txBody>
      </p:sp>
      <p:sp>
        <p:nvSpPr>
          <p:cNvPr id="2" name="Titel 1">
            <a:extLst>
              <a:ext uri="{FF2B5EF4-FFF2-40B4-BE49-F238E27FC236}">
                <a16:creationId xmlns:a16="http://schemas.microsoft.com/office/drawing/2014/main" id="{4FFFB7F7-CC25-FF1F-6C11-7A4F244DF1EB}"/>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Visie ‘De Leefstijlapotheker‘</a:t>
            </a:r>
          </a:p>
        </p:txBody>
      </p:sp>
      <p:sp>
        <p:nvSpPr>
          <p:cNvPr id="4" name="Tekstvak 3">
            <a:extLst>
              <a:ext uri="{FF2B5EF4-FFF2-40B4-BE49-F238E27FC236}">
                <a16:creationId xmlns:a16="http://schemas.microsoft.com/office/drawing/2014/main" id="{9024128D-71D6-291D-B4DC-12528A0431EF}"/>
              </a:ext>
            </a:extLst>
          </p:cNvPr>
          <p:cNvSpPr txBox="1"/>
          <p:nvPr/>
        </p:nvSpPr>
        <p:spPr>
          <a:xfrm>
            <a:off x="572722" y="6488668"/>
            <a:ext cx="11411712" cy="307777"/>
          </a:xfrm>
          <a:prstGeom prst="rect">
            <a:avLst/>
          </a:prstGeom>
          <a:noFill/>
        </p:spPr>
        <p:txBody>
          <a:bodyPr wrap="square">
            <a:spAutoFit/>
          </a:bodyPr>
          <a:lstStyle/>
          <a:p>
            <a:r>
              <a:rPr lang="nl-NL" sz="1400" dirty="0">
                <a:hlinkClick r:id="rId4"/>
              </a:rPr>
              <a:t>Bron: https://deleefstijlapotheker.nl/wp-content/uploads/2022/12/De-Leefstijlapotheker-Merkverhaal.pdf</a:t>
            </a:r>
            <a:r>
              <a:rPr lang="nl-NL" sz="1400" dirty="0"/>
              <a:t> </a:t>
            </a:r>
          </a:p>
        </p:txBody>
      </p:sp>
    </p:spTree>
    <p:extLst>
      <p:ext uri="{BB962C8B-B14F-4D97-AF65-F5344CB8AC3E}">
        <p14:creationId xmlns:p14="http://schemas.microsoft.com/office/powerpoint/2010/main" val="3367894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FE945A15-4822-49B0-9068-5F0E1A58ED0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E351446-36E0-4030-ADF0-3D1CBEC8B63A}" type="slidenum">
              <a:rPr kumimoji="0" lang="nl-NL"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nl-NL" sz="1200" b="0" i="0" u="none" strike="noStrike" kern="1200" cap="none" spc="0" normalizeH="0" baseline="0" noProof="0">
              <a:ln>
                <a:noFill/>
              </a:ln>
              <a:solidFill>
                <a:srgbClr val="EEECE1"/>
              </a:solidFill>
              <a:effectLst/>
              <a:uLnTx/>
              <a:uFillTx/>
              <a:latin typeface="Corbel"/>
              <a:ea typeface="+mn-ea"/>
              <a:cs typeface="+mn-cs"/>
            </a:endParaRPr>
          </a:p>
        </p:txBody>
      </p:sp>
      <p:pic>
        <p:nvPicPr>
          <p:cNvPr id="7" name="Afbeelding 6">
            <a:extLst>
              <a:ext uri="{FF2B5EF4-FFF2-40B4-BE49-F238E27FC236}">
                <a16:creationId xmlns:a16="http://schemas.microsoft.com/office/drawing/2014/main" id="{810F1F47-5965-43EF-942A-2FFB6FAEAD59}"/>
              </a:ext>
            </a:extLst>
          </p:cNvPr>
          <p:cNvPicPr>
            <a:picLocks noChangeAspect="1"/>
          </p:cNvPicPr>
          <p:nvPr/>
        </p:nvPicPr>
        <p:blipFill>
          <a:blip r:embed="rId3"/>
          <a:stretch>
            <a:fillRect/>
          </a:stretch>
        </p:blipFill>
        <p:spPr>
          <a:xfrm>
            <a:off x="658676" y="4987327"/>
            <a:ext cx="2536183" cy="1394382"/>
          </a:xfrm>
          <a:prstGeom prst="rect">
            <a:avLst/>
          </a:prstGeom>
          <a:ln>
            <a:solidFill>
              <a:schemeClr val="accent1"/>
            </a:solidFill>
          </a:ln>
        </p:spPr>
      </p:pic>
      <p:pic>
        <p:nvPicPr>
          <p:cNvPr id="8" name="Afbeelding 7">
            <a:extLst>
              <a:ext uri="{FF2B5EF4-FFF2-40B4-BE49-F238E27FC236}">
                <a16:creationId xmlns:a16="http://schemas.microsoft.com/office/drawing/2014/main" id="{AE15B732-CF6D-E1E1-2D18-531DDE6130CD}"/>
              </a:ext>
            </a:extLst>
          </p:cNvPr>
          <p:cNvPicPr>
            <a:picLocks noChangeAspect="1"/>
          </p:cNvPicPr>
          <p:nvPr/>
        </p:nvPicPr>
        <p:blipFill>
          <a:blip r:embed="rId4"/>
          <a:stretch>
            <a:fillRect/>
          </a:stretch>
        </p:blipFill>
        <p:spPr>
          <a:xfrm>
            <a:off x="2490152" y="2565896"/>
            <a:ext cx="1337474" cy="1959191"/>
          </a:xfrm>
          <a:prstGeom prst="rect">
            <a:avLst/>
          </a:prstGeom>
        </p:spPr>
      </p:pic>
      <p:pic>
        <p:nvPicPr>
          <p:cNvPr id="10" name="Afbeelding 9">
            <a:extLst>
              <a:ext uri="{FF2B5EF4-FFF2-40B4-BE49-F238E27FC236}">
                <a16:creationId xmlns:a16="http://schemas.microsoft.com/office/drawing/2014/main" id="{D3C19039-D7DF-8DC9-5E22-E25F08193AC3}"/>
              </a:ext>
            </a:extLst>
          </p:cNvPr>
          <p:cNvPicPr>
            <a:picLocks noChangeAspect="1"/>
          </p:cNvPicPr>
          <p:nvPr/>
        </p:nvPicPr>
        <p:blipFill>
          <a:blip r:embed="rId5"/>
          <a:stretch>
            <a:fillRect/>
          </a:stretch>
        </p:blipFill>
        <p:spPr>
          <a:xfrm>
            <a:off x="3557665" y="4987327"/>
            <a:ext cx="1554335" cy="1367329"/>
          </a:xfrm>
          <a:prstGeom prst="rect">
            <a:avLst/>
          </a:prstGeom>
        </p:spPr>
      </p:pic>
      <p:pic>
        <p:nvPicPr>
          <p:cNvPr id="9" name="Afbeelding 8">
            <a:extLst>
              <a:ext uri="{FF2B5EF4-FFF2-40B4-BE49-F238E27FC236}">
                <a16:creationId xmlns:a16="http://schemas.microsoft.com/office/drawing/2014/main" id="{E959C214-62CA-C6C3-4D75-F1795D3B5DB3}"/>
              </a:ext>
            </a:extLst>
          </p:cNvPr>
          <p:cNvPicPr>
            <a:picLocks noChangeAspect="1"/>
          </p:cNvPicPr>
          <p:nvPr/>
        </p:nvPicPr>
        <p:blipFill>
          <a:blip r:embed="rId6"/>
          <a:stretch>
            <a:fillRect/>
          </a:stretch>
        </p:blipFill>
        <p:spPr>
          <a:xfrm>
            <a:off x="654136" y="2592134"/>
            <a:ext cx="1464193" cy="1904475"/>
          </a:xfrm>
          <a:prstGeom prst="rect">
            <a:avLst/>
          </a:prstGeom>
          <a:ln>
            <a:solidFill>
              <a:srgbClr val="00B0F0"/>
            </a:solidFill>
          </a:ln>
        </p:spPr>
      </p:pic>
      <p:pic>
        <p:nvPicPr>
          <p:cNvPr id="11" name="Afbeelding 10">
            <a:extLst>
              <a:ext uri="{FF2B5EF4-FFF2-40B4-BE49-F238E27FC236}">
                <a16:creationId xmlns:a16="http://schemas.microsoft.com/office/drawing/2014/main" id="{F3BD544C-FE58-3AEA-4DF8-FB1DF80766A3}"/>
              </a:ext>
            </a:extLst>
          </p:cNvPr>
          <p:cNvPicPr>
            <a:picLocks noChangeAspect="1"/>
          </p:cNvPicPr>
          <p:nvPr/>
        </p:nvPicPr>
        <p:blipFill>
          <a:blip r:embed="rId7"/>
          <a:stretch>
            <a:fillRect/>
          </a:stretch>
        </p:blipFill>
        <p:spPr>
          <a:xfrm>
            <a:off x="672000" y="998376"/>
            <a:ext cx="1836016" cy="1239451"/>
          </a:xfrm>
          <a:prstGeom prst="rect">
            <a:avLst/>
          </a:prstGeom>
          <a:ln>
            <a:solidFill>
              <a:schemeClr val="tx1">
                <a:lumMod val="65000"/>
                <a:lumOff val="35000"/>
              </a:schemeClr>
            </a:solidFill>
          </a:ln>
        </p:spPr>
      </p:pic>
      <p:pic>
        <p:nvPicPr>
          <p:cNvPr id="12" name="Afbeelding 11">
            <a:extLst>
              <a:ext uri="{FF2B5EF4-FFF2-40B4-BE49-F238E27FC236}">
                <a16:creationId xmlns:a16="http://schemas.microsoft.com/office/drawing/2014/main" id="{E1D5C926-8ABE-8625-D9AA-A9932BD8CB6B}"/>
              </a:ext>
            </a:extLst>
          </p:cNvPr>
          <p:cNvPicPr>
            <a:picLocks noChangeAspect="1"/>
          </p:cNvPicPr>
          <p:nvPr/>
        </p:nvPicPr>
        <p:blipFill>
          <a:blip r:embed="rId8"/>
          <a:stretch>
            <a:fillRect/>
          </a:stretch>
        </p:blipFill>
        <p:spPr>
          <a:xfrm>
            <a:off x="2968944" y="972145"/>
            <a:ext cx="1803974" cy="1276971"/>
          </a:xfrm>
          <a:prstGeom prst="rect">
            <a:avLst/>
          </a:prstGeom>
          <a:ln>
            <a:solidFill>
              <a:schemeClr val="accent1"/>
            </a:solidFill>
          </a:ln>
        </p:spPr>
      </p:pic>
      <p:pic>
        <p:nvPicPr>
          <p:cNvPr id="6" name="Afbeelding 5">
            <a:extLst>
              <a:ext uri="{FF2B5EF4-FFF2-40B4-BE49-F238E27FC236}">
                <a16:creationId xmlns:a16="http://schemas.microsoft.com/office/drawing/2014/main" id="{2C86A4DA-8F9D-289E-0CDE-65082456533F}"/>
              </a:ext>
            </a:extLst>
          </p:cNvPr>
          <p:cNvPicPr>
            <a:picLocks noChangeAspect="1"/>
          </p:cNvPicPr>
          <p:nvPr/>
        </p:nvPicPr>
        <p:blipFill>
          <a:blip r:embed="rId9"/>
          <a:stretch>
            <a:fillRect/>
          </a:stretch>
        </p:blipFill>
        <p:spPr>
          <a:xfrm>
            <a:off x="4965650" y="960856"/>
            <a:ext cx="3162574" cy="1188823"/>
          </a:xfrm>
          <a:prstGeom prst="rect">
            <a:avLst/>
          </a:prstGeom>
        </p:spPr>
      </p:pic>
      <p:pic>
        <p:nvPicPr>
          <p:cNvPr id="13" name="Afbeelding 12">
            <a:extLst>
              <a:ext uri="{FF2B5EF4-FFF2-40B4-BE49-F238E27FC236}">
                <a16:creationId xmlns:a16="http://schemas.microsoft.com/office/drawing/2014/main" id="{0388A9D8-C1D5-10D5-0964-21B30CDC7803}"/>
              </a:ext>
            </a:extLst>
          </p:cNvPr>
          <p:cNvPicPr>
            <a:picLocks noChangeAspect="1"/>
          </p:cNvPicPr>
          <p:nvPr/>
        </p:nvPicPr>
        <p:blipFill rotWithShape="1">
          <a:blip r:embed="rId10"/>
          <a:srcRect b="59338"/>
          <a:stretch/>
        </p:blipFill>
        <p:spPr>
          <a:xfrm>
            <a:off x="5474806" y="5008946"/>
            <a:ext cx="4781847" cy="1215698"/>
          </a:xfrm>
          <a:prstGeom prst="rect">
            <a:avLst/>
          </a:prstGeom>
          <a:ln>
            <a:solidFill>
              <a:schemeClr val="accent1">
                <a:lumMod val="75000"/>
              </a:schemeClr>
            </a:solidFill>
          </a:ln>
        </p:spPr>
      </p:pic>
      <p:pic>
        <p:nvPicPr>
          <p:cNvPr id="14" name="Afbeelding 13">
            <a:extLst>
              <a:ext uri="{FF2B5EF4-FFF2-40B4-BE49-F238E27FC236}">
                <a16:creationId xmlns:a16="http://schemas.microsoft.com/office/drawing/2014/main" id="{1473ED54-4015-4F8F-CE07-494B74FCEA6F}"/>
              </a:ext>
            </a:extLst>
          </p:cNvPr>
          <p:cNvPicPr>
            <a:picLocks noChangeAspect="1"/>
          </p:cNvPicPr>
          <p:nvPr/>
        </p:nvPicPr>
        <p:blipFill>
          <a:blip r:embed="rId11"/>
          <a:stretch>
            <a:fillRect/>
          </a:stretch>
        </p:blipFill>
        <p:spPr>
          <a:xfrm>
            <a:off x="8373960" y="1184905"/>
            <a:ext cx="3644204" cy="746869"/>
          </a:xfrm>
          <a:prstGeom prst="rect">
            <a:avLst/>
          </a:prstGeom>
        </p:spPr>
      </p:pic>
      <p:pic>
        <p:nvPicPr>
          <p:cNvPr id="15" name="Afbeelding 14">
            <a:extLst>
              <a:ext uri="{FF2B5EF4-FFF2-40B4-BE49-F238E27FC236}">
                <a16:creationId xmlns:a16="http://schemas.microsoft.com/office/drawing/2014/main" id="{3629ED20-20D1-6219-E215-9405B22075E6}"/>
              </a:ext>
            </a:extLst>
          </p:cNvPr>
          <p:cNvPicPr>
            <a:picLocks noChangeAspect="1"/>
          </p:cNvPicPr>
          <p:nvPr/>
        </p:nvPicPr>
        <p:blipFill>
          <a:blip r:embed="rId12"/>
          <a:stretch>
            <a:fillRect/>
          </a:stretch>
        </p:blipFill>
        <p:spPr>
          <a:xfrm>
            <a:off x="4217313" y="2792515"/>
            <a:ext cx="2241523" cy="1367329"/>
          </a:xfrm>
          <a:prstGeom prst="rect">
            <a:avLst/>
          </a:prstGeom>
        </p:spPr>
      </p:pic>
      <p:pic>
        <p:nvPicPr>
          <p:cNvPr id="17" name="Afbeelding 16">
            <a:extLst>
              <a:ext uri="{FF2B5EF4-FFF2-40B4-BE49-F238E27FC236}">
                <a16:creationId xmlns:a16="http://schemas.microsoft.com/office/drawing/2014/main" id="{10BB2614-0CC1-8EDA-5721-E79A1A07C197}"/>
              </a:ext>
            </a:extLst>
          </p:cNvPr>
          <p:cNvPicPr>
            <a:picLocks noChangeAspect="1"/>
          </p:cNvPicPr>
          <p:nvPr/>
        </p:nvPicPr>
        <p:blipFill>
          <a:blip r:embed="rId13"/>
          <a:stretch>
            <a:fillRect/>
          </a:stretch>
        </p:blipFill>
        <p:spPr>
          <a:xfrm>
            <a:off x="9683984" y="2230040"/>
            <a:ext cx="2103302" cy="777307"/>
          </a:xfrm>
          <a:prstGeom prst="rect">
            <a:avLst/>
          </a:prstGeom>
        </p:spPr>
      </p:pic>
      <p:pic>
        <p:nvPicPr>
          <p:cNvPr id="18" name="Picture 2" descr="Corona-protocol voor scholingen bij de NVDA - NVDA">
            <a:extLst>
              <a:ext uri="{FF2B5EF4-FFF2-40B4-BE49-F238E27FC236}">
                <a16:creationId xmlns:a16="http://schemas.microsoft.com/office/drawing/2014/main" id="{DF236DD4-1985-1F96-62AE-9C54919E908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54325" y="4860805"/>
            <a:ext cx="1363839" cy="1363839"/>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a:extLst>
              <a:ext uri="{FF2B5EF4-FFF2-40B4-BE49-F238E27FC236}">
                <a16:creationId xmlns:a16="http://schemas.microsoft.com/office/drawing/2014/main" id="{9E7FA08F-6436-A232-7F07-DA143BD22570}"/>
              </a:ext>
            </a:extLst>
          </p:cNvPr>
          <p:cNvPicPr>
            <a:picLocks noChangeAspect="1"/>
          </p:cNvPicPr>
          <p:nvPr/>
        </p:nvPicPr>
        <p:blipFill rotWithShape="1">
          <a:blip r:embed="rId15"/>
          <a:srcRect b="10458"/>
          <a:stretch/>
        </p:blipFill>
        <p:spPr>
          <a:xfrm>
            <a:off x="10004600" y="3523282"/>
            <a:ext cx="2013564" cy="1000656"/>
          </a:xfrm>
          <a:prstGeom prst="rect">
            <a:avLst/>
          </a:prstGeom>
        </p:spPr>
      </p:pic>
      <p:pic>
        <p:nvPicPr>
          <p:cNvPr id="20" name="Afbeelding 19">
            <a:extLst>
              <a:ext uri="{FF2B5EF4-FFF2-40B4-BE49-F238E27FC236}">
                <a16:creationId xmlns:a16="http://schemas.microsoft.com/office/drawing/2014/main" id="{253046F2-384F-F845-BBA9-E45DC0CBE78F}"/>
              </a:ext>
            </a:extLst>
          </p:cNvPr>
          <p:cNvPicPr>
            <a:picLocks noChangeAspect="1"/>
          </p:cNvPicPr>
          <p:nvPr/>
        </p:nvPicPr>
        <p:blipFill>
          <a:blip r:embed="rId16"/>
          <a:stretch>
            <a:fillRect/>
          </a:stretch>
        </p:blipFill>
        <p:spPr>
          <a:xfrm>
            <a:off x="8087472" y="2559866"/>
            <a:ext cx="1272723" cy="1786641"/>
          </a:xfrm>
          <a:prstGeom prst="rect">
            <a:avLst/>
          </a:prstGeom>
        </p:spPr>
      </p:pic>
      <p:pic>
        <p:nvPicPr>
          <p:cNvPr id="21" name="Afbeelding 20">
            <a:extLst>
              <a:ext uri="{FF2B5EF4-FFF2-40B4-BE49-F238E27FC236}">
                <a16:creationId xmlns:a16="http://schemas.microsoft.com/office/drawing/2014/main" id="{FC55C795-B800-17D2-9983-0E27A2052E2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39669" y="2571489"/>
            <a:ext cx="1259608" cy="1786640"/>
          </a:xfrm>
          <a:prstGeom prst="rect">
            <a:avLst/>
          </a:prstGeom>
        </p:spPr>
      </p:pic>
      <p:sp>
        <p:nvSpPr>
          <p:cNvPr id="5" name="Titel 1">
            <a:extLst>
              <a:ext uri="{FF2B5EF4-FFF2-40B4-BE49-F238E27FC236}">
                <a16:creationId xmlns:a16="http://schemas.microsoft.com/office/drawing/2014/main" id="{5EC41C0B-57C9-775D-9BE9-451619C9DDFE}"/>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Leefstijl initiatieven</a:t>
            </a:r>
          </a:p>
        </p:txBody>
      </p:sp>
    </p:spTree>
    <p:extLst>
      <p:ext uri="{BB962C8B-B14F-4D97-AF65-F5344CB8AC3E}">
        <p14:creationId xmlns:p14="http://schemas.microsoft.com/office/powerpoint/2010/main" val="41811928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FE945A15-4822-49B0-9068-5F0E1A58ED0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E351446-36E0-4030-ADF0-3D1CBEC8B63A}" type="slidenum">
              <a:rPr kumimoji="0" lang="nl-NL"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nl-NL" sz="1200" b="0" i="0" u="none" strike="noStrike" kern="1200" cap="none" spc="0" normalizeH="0" baseline="0" noProof="0">
              <a:ln>
                <a:noFill/>
              </a:ln>
              <a:solidFill>
                <a:srgbClr val="EEECE1"/>
              </a:solidFill>
              <a:effectLst/>
              <a:uLnTx/>
              <a:uFillTx/>
              <a:latin typeface="Corbel"/>
              <a:ea typeface="+mn-ea"/>
              <a:cs typeface="+mn-cs"/>
            </a:endParaRPr>
          </a:p>
        </p:txBody>
      </p:sp>
      <p:pic>
        <p:nvPicPr>
          <p:cNvPr id="7" name="Afbeelding 6">
            <a:extLst>
              <a:ext uri="{FF2B5EF4-FFF2-40B4-BE49-F238E27FC236}">
                <a16:creationId xmlns:a16="http://schemas.microsoft.com/office/drawing/2014/main" id="{810F1F47-5965-43EF-942A-2FFB6FAEAD59}"/>
              </a:ext>
            </a:extLst>
          </p:cNvPr>
          <p:cNvPicPr>
            <a:picLocks noChangeAspect="1"/>
          </p:cNvPicPr>
          <p:nvPr/>
        </p:nvPicPr>
        <p:blipFill>
          <a:blip r:embed="rId3"/>
          <a:stretch>
            <a:fillRect/>
          </a:stretch>
        </p:blipFill>
        <p:spPr>
          <a:xfrm>
            <a:off x="658676" y="4987327"/>
            <a:ext cx="2536183" cy="1394382"/>
          </a:xfrm>
          <a:prstGeom prst="rect">
            <a:avLst/>
          </a:prstGeom>
          <a:ln>
            <a:solidFill>
              <a:schemeClr val="accent1"/>
            </a:solidFill>
          </a:ln>
        </p:spPr>
      </p:pic>
      <p:pic>
        <p:nvPicPr>
          <p:cNvPr id="8" name="Afbeelding 7">
            <a:extLst>
              <a:ext uri="{FF2B5EF4-FFF2-40B4-BE49-F238E27FC236}">
                <a16:creationId xmlns:a16="http://schemas.microsoft.com/office/drawing/2014/main" id="{AE15B732-CF6D-E1E1-2D18-531DDE6130CD}"/>
              </a:ext>
            </a:extLst>
          </p:cNvPr>
          <p:cNvPicPr>
            <a:picLocks noChangeAspect="1"/>
          </p:cNvPicPr>
          <p:nvPr/>
        </p:nvPicPr>
        <p:blipFill>
          <a:blip r:embed="rId4"/>
          <a:stretch>
            <a:fillRect/>
          </a:stretch>
        </p:blipFill>
        <p:spPr>
          <a:xfrm>
            <a:off x="2490152" y="2565896"/>
            <a:ext cx="1337474" cy="1959191"/>
          </a:xfrm>
          <a:prstGeom prst="rect">
            <a:avLst/>
          </a:prstGeom>
        </p:spPr>
      </p:pic>
      <p:pic>
        <p:nvPicPr>
          <p:cNvPr id="10" name="Afbeelding 9">
            <a:extLst>
              <a:ext uri="{FF2B5EF4-FFF2-40B4-BE49-F238E27FC236}">
                <a16:creationId xmlns:a16="http://schemas.microsoft.com/office/drawing/2014/main" id="{D3C19039-D7DF-8DC9-5E22-E25F08193AC3}"/>
              </a:ext>
            </a:extLst>
          </p:cNvPr>
          <p:cNvPicPr>
            <a:picLocks noChangeAspect="1"/>
          </p:cNvPicPr>
          <p:nvPr/>
        </p:nvPicPr>
        <p:blipFill>
          <a:blip r:embed="rId5"/>
          <a:stretch>
            <a:fillRect/>
          </a:stretch>
        </p:blipFill>
        <p:spPr>
          <a:xfrm>
            <a:off x="3557665" y="4987327"/>
            <a:ext cx="1554335" cy="1367329"/>
          </a:xfrm>
          <a:prstGeom prst="rect">
            <a:avLst/>
          </a:prstGeom>
        </p:spPr>
      </p:pic>
      <p:pic>
        <p:nvPicPr>
          <p:cNvPr id="9" name="Afbeelding 8">
            <a:extLst>
              <a:ext uri="{FF2B5EF4-FFF2-40B4-BE49-F238E27FC236}">
                <a16:creationId xmlns:a16="http://schemas.microsoft.com/office/drawing/2014/main" id="{E959C214-62CA-C6C3-4D75-F1795D3B5DB3}"/>
              </a:ext>
            </a:extLst>
          </p:cNvPr>
          <p:cNvPicPr>
            <a:picLocks noChangeAspect="1"/>
          </p:cNvPicPr>
          <p:nvPr/>
        </p:nvPicPr>
        <p:blipFill>
          <a:blip r:embed="rId6"/>
          <a:stretch>
            <a:fillRect/>
          </a:stretch>
        </p:blipFill>
        <p:spPr>
          <a:xfrm>
            <a:off x="654136" y="2592134"/>
            <a:ext cx="1464193" cy="1904475"/>
          </a:xfrm>
          <a:prstGeom prst="rect">
            <a:avLst/>
          </a:prstGeom>
          <a:ln>
            <a:solidFill>
              <a:srgbClr val="00B0F0"/>
            </a:solidFill>
          </a:ln>
        </p:spPr>
      </p:pic>
      <p:pic>
        <p:nvPicPr>
          <p:cNvPr id="11" name="Afbeelding 10">
            <a:extLst>
              <a:ext uri="{FF2B5EF4-FFF2-40B4-BE49-F238E27FC236}">
                <a16:creationId xmlns:a16="http://schemas.microsoft.com/office/drawing/2014/main" id="{F3BD544C-FE58-3AEA-4DF8-FB1DF80766A3}"/>
              </a:ext>
            </a:extLst>
          </p:cNvPr>
          <p:cNvPicPr>
            <a:picLocks noChangeAspect="1"/>
          </p:cNvPicPr>
          <p:nvPr/>
        </p:nvPicPr>
        <p:blipFill>
          <a:blip r:embed="rId7"/>
          <a:stretch>
            <a:fillRect/>
          </a:stretch>
        </p:blipFill>
        <p:spPr>
          <a:xfrm>
            <a:off x="672000" y="998376"/>
            <a:ext cx="1836016" cy="1239451"/>
          </a:xfrm>
          <a:prstGeom prst="rect">
            <a:avLst/>
          </a:prstGeom>
          <a:ln w="76200">
            <a:solidFill>
              <a:srgbClr val="FFC000"/>
            </a:solidFill>
          </a:ln>
        </p:spPr>
      </p:pic>
      <p:pic>
        <p:nvPicPr>
          <p:cNvPr id="12" name="Afbeelding 11">
            <a:extLst>
              <a:ext uri="{FF2B5EF4-FFF2-40B4-BE49-F238E27FC236}">
                <a16:creationId xmlns:a16="http://schemas.microsoft.com/office/drawing/2014/main" id="{E1D5C926-8ABE-8625-D9AA-A9932BD8CB6B}"/>
              </a:ext>
            </a:extLst>
          </p:cNvPr>
          <p:cNvPicPr>
            <a:picLocks noChangeAspect="1"/>
          </p:cNvPicPr>
          <p:nvPr/>
        </p:nvPicPr>
        <p:blipFill>
          <a:blip r:embed="rId8"/>
          <a:stretch>
            <a:fillRect/>
          </a:stretch>
        </p:blipFill>
        <p:spPr>
          <a:xfrm>
            <a:off x="2968944" y="972145"/>
            <a:ext cx="1803974" cy="1276971"/>
          </a:xfrm>
          <a:prstGeom prst="rect">
            <a:avLst/>
          </a:prstGeom>
          <a:ln w="76200">
            <a:solidFill>
              <a:srgbClr val="FFC000"/>
            </a:solidFill>
          </a:ln>
        </p:spPr>
      </p:pic>
      <p:pic>
        <p:nvPicPr>
          <p:cNvPr id="6" name="Afbeelding 5">
            <a:extLst>
              <a:ext uri="{FF2B5EF4-FFF2-40B4-BE49-F238E27FC236}">
                <a16:creationId xmlns:a16="http://schemas.microsoft.com/office/drawing/2014/main" id="{2C86A4DA-8F9D-289E-0CDE-65082456533F}"/>
              </a:ext>
            </a:extLst>
          </p:cNvPr>
          <p:cNvPicPr>
            <a:picLocks noChangeAspect="1"/>
          </p:cNvPicPr>
          <p:nvPr/>
        </p:nvPicPr>
        <p:blipFill>
          <a:blip r:embed="rId9"/>
          <a:stretch>
            <a:fillRect/>
          </a:stretch>
        </p:blipFill>
        <p:spPr>
          <a:xfrm>
            <a:off x="4965650" y="960856"/>
            <a:ext cx="3162574" cy="1188823"/>
          </a:xfrm>
          <a:prstGeom prst="rect">
            <a:avLst/>
          </a:prstGeom>
        </p:spPr>
      </p:pic>
      <p:pic>
        <p:nvPicPr>
          <p:cNvPr id="13" name="Afbeelding 12">
            <a:extLst>
              <a:ext uri="{FF2B5EF4-FFF2-40B4-BE49-F238E27FC236}">
                <a16:creationId xmlns:a16="http://schemas.microsoft.com/office/drawing/2014/main" id="{0388A9D8-C1D5-10D5-0964-21B30CDC7803}"/>
              </a:ext>
            </a:extLst>
          </p:cNvPr>
          <p:cNvPicPr>
            <a:picLocks noChangeAspect="1"/>
          </p:cNvPicPr>
          <p:nvPr/>
        </p:nvPicPr>
        <p:blipFill rotWithShape="1">
          <a:blip r:embed="rId10"/>
          <a:srcRect b="59338"/>
          <a:stretch/>
        </p:blipFill>
        <p:spPr>
          <a:xfrm>
            <a:off x="5474806" y="5008946"/>
            <a:ext cx="4781847" cy="1215698"/>
          </a:xfrm>
          <a:prstGeom prst="rect">
            <a:avLst/>
          </a:prstGeom>
          <a:ln w="76200">
            <a:solidFill>
              <a:srgbClr val="FFC000"/>
            </a:solidFill>
          </a:ln>
        </p:spPr>
      </p:pic>
      <p:pic>
        <p:nvPicPr>
          <p:cNvPr id="14" name="Afbeelding 13">
            <a:extLst>
              <a:ext uri="{FF2B5EF4-FFF2-40B4-BE49-F238E27FC236}">
                <a16:creationId xmlns:a16="http://schemas.microsoft.com/office/drawing/2014/main" id="{1473ED54-4015-4F8F-CE07-494B74FCEA6F}"/>
              </a:ext>
            </a:extLst>
          </p:cNvPr>
          <p:cNvPicPr>
            <a:picLocks noChangeAspect="1"/>
          </p:cNvPicPr>
          <p:nvPr/>
        </p:nvPicPr>
        <p:blipFill>
          <a:blip r:embed="rId11"/>
          <a:stretch>
            <a:fillRect/>
          </a:stretch>
        </p:blipFill>
        <p:spPr>
          <a:xfrm>
            <a:off x="8373960" y="1184905"/>
            <a:ext cx="3644204" cy="746869"/>
          </a:xfrm>
          <a:prstGeom prst="rect">
            <a:avLst/>
          </a:prstGeom>
        </p:spPr>
      </p:pic>
      <p:pic>
        <p:nvPicPr>
          <p:cNvPr id="15" name="Afbeelding 14">
            <a:extLst>
              <a:ext uri="{FF2B5EF4-FFF2-40B4-BE49-F238E27FC236}">
                <a16:creationId xmlns:a16="http://schemas.microsoft.com/office/drawing/2014/main" id="{3629ED20-20D1-6219-E215-9405B22075E6}"/>
              </a:ext>
            </a:extLst>
          </p:cNvPr>
          <p:cNvPicPr>
            <a:picLocks noChangeAspect="1"/>
          </p:cNvPicPr>
          <p:nvPr/>
        </p:nvPicPr>
        <p:blipFill>
          <a:blip r:embed="rId12"/>
          <a:stretch>
            <a:fillRect/>
          </a:stretch>
        </p:blipFill>
        <p:spPr>
          <a:xfrm>
            <a:off x="4217313" y="2792515"/>
            <a:ext cx="2241523" cy="1367329"/>
          </a:xfrm>
          <a:prstGeom prst="rect">
            <a:avLst/>
          </a:prstGeom>
        </p:spPr>
      </p:pic>
      <p:pic>
        <p:nvPicPr>
          <p:cNvPr id="17" name="Afbeelding 16">
            <a:extLst>
              <a:ext uri="{FF2B5EF4-FFF2-40B4-BE49-F238E27FC236}">
                <a16:creationId xmlns:a16="http://schemas.microsoft.com/office/drawing/2014/main" id="{10BB2614-0CC1-8EDA-5721-E79A1A07C197}"/>
              </a:ext>
            </a:extLst>
          </p:cNvPr>
          <p:cNvPicPr>
            <a:picLocks noChangeAspect="1"/>
          </p:cNvPicPr>
          <p:nvPr/>
        </p:nvPicPr>
        <p:blipFill>
          <a:blip r:embed="rId13"/>
          <a:stretch>
            <a:fillRect/>
          </a:stretch>
        </p:blipFill>
        <p:spPr>
          <a:xfrm>
            <a:off x="9683984" y="2230040"/>
            <a:ext cx="2103302" cy="777307"/>
          </a:xfrm>
          <a:prstGeom prst="rect">
            <a:avLst/>
          </a:prstGeom>
        </p:spPr>
      </p:pic>
      <p:pic>
        <p:nvPicPr>
          <p:cNvPr id="18" name="Picture 2" descr="Corona-protocol voor scholingen bij de NVDA - NVDA">
            <a:extLst>
              <a:ext uri="{FF2B5EF4-FFF2-40B4-BE49-F238E27FC236}">
                <a16:creationId xmlns:a16="http://schemas.microsoft.com/office/drawing/2014/main" id="{DF236DD4-1985-1F96-62AE-9C54919E908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54325" y="4860805"/>
            <a:ext cx="1363839" cy="1363839"/>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a:extLst>
              <a:ext uri="{FF2B5EF4-FFF2-40B4-BE49-F238E27FC236}">
                <a16:creationId xmlns:a16="http://schemas.microsoft.com/office/drawing/2014/main" id="{9E7FA08F-6436-A232-7F07-DA143BD22570}"/>
              </a:ext>
            </a:extLst>
          </p:cNvPr>
          <p:cNvPicPr>
            <a:picLocks noChangeAspect="1"/>
          </p:cNvPicPr>
          <p:nvPr/>
        </p:nvPicPr>
        <p:blipFill rotWithShape="1">
          <a:blip r:embed="rId15"/>
          <a:srcRect b="10458"/>
          <a:stretch/>
        </p:blipFill>
        <p:spPr>
          <a:xfrm>
            <a:off x="10004600" y="3523282"/>
            <a:ext cx="2013564" cy="1000656"/>
          </a:xfrm>
          <a:prstGeom prst="rect">
            <a:avLst/>
          </a:prstGeom>
        </p:spPr>
      </p:pic>
      <p:pic>
        <p:nvPicPr>
          <p:cNvPr id="20" name="Afbeelding 19">
            <a:extLst>
              <a:ext uri="{FF2B5EF4-FFF2-40B4-BE49-F238E27FC236}">
                <a16:creationId xmlns:a16="http://schemas.microsoft.com/office/drawing/2014/main" id="{253046F2-384F-F845-BBA9-E45DC0CBE78F}"/>
              </a:ext>
            </a:extLst>
          </p:cNvPr>
          <p:cNvPicPr>
            <a:picLocks noChangeAspect="1"/>
          </p:cNvPicPr>
          <p:nvPr/>
        </p:nvPicPr>
        <p:blipFill>
          <a:blip r:embed="rId16"/>
          <a:stretch>
            <a:fillRect/>
          </a:stretch>
        </p:blipFill>
        <p:spPr>
          <a:xfrm>
            <a:off x="8087472" y="2559866"/>
            <a:ext cx="1272723" cy="1786641"/>
          </a:xfrm>
          <a:prstGeom prst="rect">
            <a:avLst/>
          </a:prstGeom>
          <a:ln w="76200">
            <a:solidFill>
              <a:srgbClr val="FFC000"/>
            </a:solidFill>
          </a:ln>
        </p:spPr>
      </p:pic>
      <p:pic>
        <p:nvPicPr>
          <p:cNvPr id="21" name="Afbeelding 20">
            <a:extLst>
              <a:ext uri="{FF2B5EF4-FFF2-40B4-BE49-F238E27FC236}">
                <a16:creationId xmlns:a16="http://schemas.microsoft.com/office/drawing/2014/main" id="{FC55C795-B800-17D2-9983-0E27A2052E2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39669" y="2571489"/>
            <a:ext cx="1259608" cy="1786640"/>
          </a:xfrm>
          <a:prstGeom prst="rect">
            <a:avLst/>
          </a:prstGeom>
          <a:ln w="76200">
            <a:solidFill>
              <a:srgbClr val="FFC000"/>
            </a:solidFill>
          </a:ln>
        </p:spPr>
      </p:pic>
      <p:sp>
        <p:nvSpPr>
          <p:cNvPr id="5" name="Titel 1">
            <a:extLst>
              <a:ext uri="{FF2B5EF4-FFF2-40B4-BE49-F238E27FC236}">
                <a16:creationId xmlns:a16="http://schemas.microsoft.com/office/drawing/2014/main" id="{5EC41C0B-57C9-775D-9BE9-451619C9DDFE}"/>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Leefstijl initiatieven: enkele uitgelicht</a:t>
            </a:r>
          </a:p>
        </p:txBody>
      </p:sp>
    </p:spTree>
    <p:extLst>
      <p:ext uri="{BB962C8B-B14F-4D97-AF65-F5344CB8AC3E}">
        <p14:creationId xmlns:p14="http://schemas.microsoft.com/office/powerpoint/2010/main" val="133871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95837" y="1009649"/>
            <a:ext cx="9281228" cy="5184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Rechte verbindingslijn 3"/>
          <p:cNvCxnSpPr>
            <a:cxnSpLocks/>
          </p:cNvCxnSpPr>
          <p:nvPr/>
        </p:nvCxnSpPr>
        <p:spPr>
          <a:xfrm>
            <a:off x="2018231" y="3570841"/>
            <a:ext cx="6065619"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9" name="Afgeronde rechthoek 8"/>
          <p:cNvSpPr/>
          <p:nvPr/>
        </p:nvSpPr>
        <p:spPr>
          <a:xfrm>
            <a:off x="1633277" y="3445143"/>
            <a:ext cx="384954" cy="22793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9583868" y="984900"/>
            <a:ext cx="961933" cy="53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vak 9">
            <a:extLst>
              <a:ext uri="{FF2B5EF4-FFF2-40B4-BE49-F238E27FC236}">
                <a16:creationId xmlns:a16="http://schemas.microsoft.com/office/drawing/2014/main" id="{52DCE4D3-F9C2-5B4B-22C9-A8ECB8D89CF6}"/>
              </a:ext>
            </a:extLst>
          </p:cNvPr>
          <p:cNvSpPr txBox="1"/>
          <p:nvPr/>
        </p:nvSpPr>
        <p:spPr>
          <a:xfrm>
            <a:off x="1558882" y="6224360"/>
            <a:ext cx="770546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ndara"/>
                <a:ea typeface="+mn-ea"/>
                <a:cs typeface="+mn-cs"/>
              </a:rPr>
              <a:t>Bron: </a:t>
            </a:r>
            <a:r>
              <a:rPr kumimoji="0" lang="nl-NL" sz="1200" b="0" i="0" u="none" strike="noStrike" kern="1200" cap="none" spc="0" normalizeH="0" baseline="0" noProof="0" dirty="0">
                <a:ln>
                  <a:noFill/>
                </a:ln>
                <a:solidFill>
                  <a:prstClr val="black"/>
                </a:solidFill>
                <a:effectLst/>
                <a:uLnTx/>
                <a:uFillTx/>
                <a:latin typeface="Candara"/>
                <a:ea typeface="+mn-ea"/>
                <a:cs typeface="+mn-cs"/>
                <a:hlinkClick r:id="rId5"/>
              </a:rPr>
              <a:t>https://www.cbs.nl/nl-nl/nieuws/2022/49/gezondheidsuitgaven-per-inwoner-op-een-na-hoogste-van-eu</a:t>
            </a:r>
            <a:r>
              <a:rPr kumimoji="0" lang="nl-NL" sz="1200" b="0" i="0" u="none" strike="noStrike" kern="1200" cap="none" spc="0" normalizeH="0" baseline="0" noProof="0" dirty="0">
                <a:ln>
                  <a:noFill/>
                </a:ln>
                <a:solidFill>
                  <a:prstClr val="black"/>
                </a:solidFill>
                <a:effectLst/>
                <a:uLnTx/>
                <a:uFillTx/>
                <a:latin typeface="Candara"/>
                <a:ea typeface="+mn-ea"/>
                <a:cs typeface="+mn-cs"/>
              </a:rPr>
              <a:t> </a:t>
            </a:r>
          </a:p>
        </p:txBody>
      </p:sp>
      <p:sp>
        <p:nvSpPr>
          <p:cNvPr id="6" name="Titel 1">
            <a:extLst>
              <a:ext uri="{FF2B5EF4-FFF2-40B4-BE49-F238E27FC236}">
                <a16:creationId xmlns:a16="http://schemas.microsoft.com/office/drawing/2014/main" id="{0738BEBA-A92A-9A53-6543-97A2A0007247}"/>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Heeft </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nederland</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een probleem?</a:t>
            </a:r>
          </a:p>
        </p:txBody>
      </p:sp>
    </p:spTree>
    <p:extLst>
      <p:ext uri="{BB962C8B-B14F-4D97-AF65-F5344CB8AC3E}">
        <p14:creationId xmlns:p14="http://schemas.microsoft.com/office/powerpoint/2010/main" val="24921837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D22F8C74-8D67-4BF5-A399-CADBCE0461F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pic>
        <p:nvPicPr>
          <p:cNvPr id="9" name="Picture 4">
            <a:extLst>
              <a:ext uri="{FF2B5EF4-FFF2-40B4-BE49-F238E27FC236}">
                <a16:creationId xmlns:a16="http://schemas.microsoft.com/office/drawing/2014/main" id="{C39280CE-C28E-4AF9-B6DB-E5BA3E49BAE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4495" y="968818"/>
            <a:ext cx="1850092" cy="27253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a:extLst>
              <a:ext uri="{FF2B5EF4-FFF2-40B4-BE49-F238E27FC236}">
                <a16:creationId xmlns:a16="http://schemas.microsoft.com/office/drawing/2014/main" id="{0915E94C-4F49-4C57-905D-F218E2DE316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144495" y="3812234"/>
            <a:ext cx="1850092" cy="26234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kstvak 7">
            <a:extLst>
              <a:ext uri="{FF2B5EF4-FFF2-40B4-BE49-F238E27FC236}">
                <a16:creationId xmlns:a16="http://schemas.microsoft.com/office/drawing/2014/main" id="{9F35CCCD-942F-4FED-810A-7938C21E26CF}"/>
              </a:ext>
            </a:extLst>
          </p:cNvPr>
          <p:cNvSpPr txBox="1"/>
          <p:nvPr/>
        </p:nvSpPr>
        <p:spPr>
          <a:xfrm>
            <a:off x="1093880" y="6460206"/>
            <a:ext cx="823427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ndara"/>
                <a:ea typeface="+mn-ea"/>
                <a:cs typeface="+mn-cs"/>
                <a:hlinkClick r:id="rId5"/>
              </a:rPr>
              <a:t>Bron: https://publications.tno.nl/publication/34635028/rOcYuU/nilg-2019-wetenschappelijk.pdf</a:t>
            </a:r>
            <a:r>
              <a:rPr kumimoji="0" lang="nl-NL" sz="1400" b="0" i="0" u="none" strike="noStrike" kern="1200" cap="none" spc="0" normalizeH="0" baseline="0" noProof="0" dirty="0">
                <a:ln>
                  <a:noFill/>
                </a:ln>
                <a:solidFill>
                  <a:prstClr val="black"/>
                </a:solidFill>
                <a:effectLst/>
                <a:uLnTx/>
                <a:uFillTx/>
                <a:latin typeface="Candara"/>
                <a:ea typeface="+mn-ea"/>
                <a:cs typeface="+mn-cs"/>
              </a:rPr>
              <a:t> </a:t>
            </a:r>
          </a:p>
        </p:txBody>
      </p:sp>
      <p:pic>
        <p:nvPicPr>
          <p:cNvPr id="10" name="Afbeelding 9">
            <a:extLst>
              <a:ext uri="{FF2B5EF4-FFF2-40B4-BE49-F238E27FC236}">
                <a16:creationId xmlns:a16="http://schemas.microsoft.com/office/drawing/2014/main" id="{659CC3C0-2735-4592-8F19-A599AA73EBA3}"/>
              </a:ext>
            </a:extLst>
          </p:cNvPr>
          <p:cNvPicPr>
            <a:picLocks noChangeAspect="1"/>
          </p:cNvPicPr>
          <p:nvPr/>
        </p:nvPicPr>
        <p:blipFill>
          <a:blip r:embed="rId6"/>
          <a:stretch>
            <a:fillRect/>
          </a:stretch>
        </p:blipFill>
        <p:spPr>
          <a:xfrm>
            <a:off x="990601" y="968340"/>
            <a:ext cx="7794681" cy="5491866"/>
          </a:xfrm>
          <a:prstGeom prst="rect">
            <a:avLst/>
          </a:prstGeom>
          <a:ln>
            <a:solidFill>
              <a:schemeClr val="accent1"/>
            </a:solidFill>
          </a:ln>
        </p:spPr>
      </p:pic>
      <p:sp>
        <p:nvSpPr>
          <p:cNvPr id="3" name="Titel 1">
            <a:extLst>
              <a:ext uri="{FF2B5EF4-FFF2-40B4-BE49-F238E27FC236}">
                <a16:creationId xmlns:a16="http://schemas.microsoft.com/office/drawing/2014/main" id="{DF9B175F-EA9D-389E-B09E-30B125F2246E}"/>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Leefstijlroer  en wetenschappelijk bewijs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979142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7AF70C6A-CA00-4883-BA3F-F80FC98275E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srgbClr val="EEECE1"/>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
        <p:nvSpPr>
          <p:cNvPr id="3" name="Tijdelijke aanduiding voor tekst 2">
            <a:extLst>
              <a:ext uri="{FF2B5EF4-FFF2-40B4-BE49-F238E27FC236}">
                <a16:creationId xmlns:a16="http://schemas.microsoft.com/office/drawing/2014/main" id="{05CC4CB0-5A1E-407F-BA49-247EDA937348}"/>
              </a:ext>
            </a:extLst>
          </p:cNvPr>
          <p:cNvSpPr>
            <a:spLocks noGrp="1"/>
          </p:cNvSpPr>
          <p:nvPr>
            <p:ph type="body" sz="quarter" idx="4294967295"/>
          </p:nvPr>
        </p:nvSpPr>
        <p:spPr>
          <a:xfrm>
            <a:off x="930282" y="1117791"/>
            <a:ext cx="4965700" cy="731837"/>
          </a:xfrm>
        </p:spPr>
        <p:txBody>
          <a:bodyPr>
            <a:noAutofit/>
          </a:bodyPr>
          <a:lstStyle/>
          <a:p>
            <a:pPr marL="0" indent="0" algn="ctr">
              <a:buNone/>
            </a:pPr>
            <a:r>
              <a:rPr lang="nl-NL" dirty="0"/>
              <a:t>Van </a:t>
            </a:r>
            <a:r>
              <a:rPr lang="nl-NL" i="1" u="sng" dirty="0">
                <a:latin typeface="Candara" panose="020E0502030303020204" pitchFamily="34" charset="0"/>
              </a:rPr>
              <a:t>moeten</a:t>
            </a:r>
            <a:r>
              <a:rPr lang="nl-NL" dirty="0"/>
              <a:t> veranderen naar </a:t>
            </a:r>
            <a:r>
              <a:rPr lang="nl-NL" i="1" u="sng" dirty="0"/>
              <a:t>willen</a:t>
            </a:r>
            <a:r>
              <a:rPr lang="nl-NL" dirty="0"/>
              <a:t> veranderen</a:t>
            </a:r>
          </a:p>
        </p:txBody>
      </p:sp>
      <p:sp>
        <p:nvSpPr>
          <p:cNvPr id="9" name="Tijdelijke aanduiding voor tekst 2">
            <a:extLst>
              <a:ext uri="{FF2B5EF4-FFF2-40B4-BE49-F238E27FC236}">
                <a16:creationId xmlns:a16="http://schemas.microsoft.com/office/drawing/2014/main" id="{4489CAC9-F51B-4C96-8A6C-CFC1A6F09157}"/>
              </a:ext>
            </a:extLst>
          </p:cNvPr>
          <p:cNvSpPr txBox="1">
            <a:spLocks/>
          </p:cNvSpPr>
          <p:nvPr/>
        </p:nvSpPr>
        <p:spPr>
          <a:xfrm>
            <a:off x="6296018" y="1171120"/>
            <a:ext cx="4965700" cy="7319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Wat </a:t>
            </a:r>
            <a:r>
              <a:rPr kumimoji="0" lang="nl-NL" sz="2800" b="0" i="1" u="sng" strike="noStrike" kern="1200" cap="none" spc="0" normalizeH="0" baseline="0" noProof="0" dirty="0">
                <a:ln>
                  <a:noFill/>
                </a:ln>
                <a:solidFill>
                  <a:prstClr val="black">
                    <a:lumMod val="75000"/>
                    <a:lumOff val="25000"/>
                  </a:prstClr>
                </a:solidFill>
                <a:effectLst/>
                <a:uLnTx/>
                <a:uFillTx/>
                <a:latin typeface="Candara"/>
                <a:ea typeface="+mn-ea"/>
                <a:cs typeface="+mn-cs"/>
              </a:rPr>
              <a:t>kan</a:t>
            </a:r>
            <a:r>
              <a:rPr kumimoji="0" lang="nl-NL" sz="2800" b="0" i="0" u="none" strike="noStrike" kern="1200" cap="none" spc="0" normalizeH="0" baseline="0" noProof="0" dirty="0">
                <a:ln>
                  <a:noFill/>
                </a:ln>
                <a:solidFill>
                  <a:prstClr val="black">
                    <a:lumMod val="75000"/>
                    <a:lumOff val="25000"/>
                  </a:prstClr>
                </a:solidFill>
                <a:effectLst/>
                <a:uLnTx/>
                <a:uFillTx/>
                <a:latin typeface="Candara"/>
                <a:ea typeface="+mn-ea"/>
                <a:cs typeface="+mn-cs"/>
              </a:rPr>
              <a:t> ik veranderen</a:t>
            </a:r>
          </a:p>
        </p:txBody>
      </p:sp>
      <p:sp>
        <p:nvSpPr>
          <p:cNvPr id="10" name="Tekstvak 9">
            <a:extLst>
              <a:ext uri="{FF2B5EF4-FFF2-40B4-BE49-F238E27FC236}">
                <a16:creationId xmlns:a16="http://schemas.microsoft.com/office/drawing/2014/main" id="{17466E85-2F25-4B25-A638-29FA0C70DA2F}"/>
              </a:ext>
            </a:extLst>
          </p:cNvPr>
          <p:cNvSpPr txBox="1"/>
          <p:nvPr/>
        </p:nvSpPr>
        <p:spPr>
          <a:xfrm>
            <a:off x="694370" y="5920146"/>
            <a:ext cx="61001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1" u="none" strike="noStrike" kern="1200" cap="none" spc="0" normalizeH="0" baseline="0" noProof="0" dirty="0">
                <a:ln>
                  <a:noFill/>
                </a:ln>
                <a:solidFill>
                  <a:prstClr val="black"/>
                </a:solidFill>
                <a:effectLst/>
                <a:uLnTx/>
                <a:uFillTx/>
                <a:latin typeface="Candara"/>
                <a:ea typeface="+mn-ea"/>
                <a:cs typeface="+mn-cs"/>
              </a:rPr>
              <a:t>“Waar wil je naar toe, beste patiënt?”</a:t>
            </a:r>
          </a:p>
        </p:txBody>
      </p:sp>
      <p:sp>
        <p:nvSpPr>
          <p:cNvPr id="13" name="Tekstvak 12">
            <a:extLst>
              <a:ext uri="{FF2B5EF4-FFF2-40B4-BE49-F238E27FC236}">
                <a16:creationId xmlns:a16="http://schemas.microsoft.com/office/drawing/2014/main" id="{B8BBC4FE-F953-43E8-81B5-4FEB8725F5DA}"/>
              </a:ext>
            </a:extLst>
          </p:cNvPr>
          <p:cNvSpPr txBox="1"/>
          <p:nvPr/>
        </p:nvSpPr>
        <p:spPr>
          <a:xfrm>
            <a:off x="6543504" y="5877902"/>
            <a:ext cx="61001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1" u="none" strike="noStrike" kern="1200" cap="none" spc="0" normalizeH="0" baseline="0" noProof="0" dirty="0">
                <a:ln>
                  <a:noFill/>
                </a:ln>
                <a:solidFill>
                  <a:prstClr val="black"/>
                </a:solidFill>
                <a:effectLst/>
                <a:uLnTx/>
                <a:uFillTx/>
                <a:latin typeface="Candara"/>
                <a:ea typeface="+mn-ea"/>
                <a:cs typeface="+mn-cs"/>
              </a:rPr>
              <a:t>“De patiënt heeft de regie”</a:t>
            </a:r>
          </a:p>
        </p:txBody>
      </p:sp>
      <p:pic>
        <p:nvPicPr>
          <p:cNvPr id="12" name="Afbeelding 11">
            <a:extLst>
              <a:ext uri="{FF2B5EF4-FFF2-40B4-BE49-F238E27FC236}">
                <a16:creationId xmlns:a16="http://schemas.microsoft.com/office/drawing/2014/main" id="{B5EB55EC-4FB7-4FF3-978E-51C116432972}"/>
              </a:ext>
            </a:extLst>
          </p:cNvPr>
          <p:cNvPicPr>
            <a:picLocks noChangeAspect="1"/>
          </p:cNvPicPr>
          <p:nvPr/>
        </p:nvPicPr>
        <p:blipFill>
          <a:blip r:embed="rId3"/>
          <a:stretch>
            <a:fillRect/>
          </a:stretch>
        </p:blipFill>
        <p:spPr>
          <a:xfrm>
            <a:off x="6296018" y="2171834"/>
            <a:ext cx="5200116" cy="3663824"/>
          </a:xfrm>
          <a:prstGeom prst="rect">
            <a:avLst/>
          </a:prstGeom>
          <a:ln>
            <a:solidFill>
              <a:schemeClr val="accent1"/>
            </a:solidFill>
          </a:ln>
        </p:spPr>
      </p:pic>
      <p:sp>
        <p:nvSpPr>
          <p:cNvPr id="4" name="Titel 1">
            <a:extLst>
              <a:ext uri="{FF2B5EF4-FFF2-40B4-BE49-F238E27FC236}">
                <a16:creationId xmlns:a16="http://schemas.microsoft.com/office/drawing/2014/main" id="{590BCF29-34E9-A2CF-1F79-3CBBDBF32C31}"/>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IPH: spinnenweb en leefstijlroer</a:t>
            </a:r>
          </a:p>
        </p:txBody>
      </p:sp>
      <p:pic>
        <p:nvPicPr>
          <p:cNvPr id="2" name="Afbeelding 1">
            <a:extLst>
              <a:ext uri="{FF2B5EF4-FFF2-40B4-BE49-F238E27FC236}">
                <a16:creationId xmlns:a16="http://schemas.microsoft.com/office/drawing/2014/main" id="{AB049392-3D29-C455-A24A-A9A1415167EE}"/>
              </a:ext>
            </a:extLst>
          </p:cNvPr>
          <p:cNvPicPr>
            <a:picLocks noChangeAspect="1"/>
          </p:cNvPicPr>
          <p:nvPr/>
        </p:nvPicPr>
        <p:blipFill>
          <a:blip r:embed="rId4"/>
          <a:stretch>
            <a:fillRect/>
          </a:stretch>
        </p:blipFill>
        <p:spPr>
          <a:xfrm>
            <a:off x="692066" y="2153175"/>
            <a:ext cx="5203916" cy="3682835"/>
          </a:xfrm>
          <a:prstGeom prst="rect">
            <a:avLst/>
          </a:prstGeom>
          <a:ln>
            <a:solidFill>
              <a:schemeClr val="accent1"/>
            </a:solidFill>
          </a:ln>
        </p:spPr>
      </p:pic>
    </p:spTree>
    <p:extLst>
      <p:ext uri="{BB962C8B-B14F-4D97-AF65-F5344CB8AC3E}">
        <p14:creationId xmlns:p14="http://schemas.microsoft.com/office/powerpoint/2010/main" val="1472770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
        <p:nvSpPr>
          <p:cNvPr id="8" name="Tekstvak 7">
            <a:extLst>
              <a:ext uri="{FF2B5EF4-FFF2-40B4-BE49-F238E27FC236}">
                <a16:creationId xmlns:a16="http://schemas.microsoft.com/office/drawing/2014/main" id="{B73D0655-5249-4C0E-B77C-3A9F18842859}"/>
              </a:ext>
            </a:extLst>
          </p:cNvPr>
          <p:cNvSpPr txBox="1"/>
          <p:nvPr/>
        </p:nvSpPr>
        <p:spPr>
          <a:xfrm>
            <a:off x="1579990" y="6332570"/>
            <a:ext cx="61518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hlinkClick r:id="rId4"/>
              </a:rPr>
              <a:t>Bron: https://vimeo.com/617951099</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p:txBody>
      </p:sp>
      <p:sp>
        <p:nvSpPr>
          <p:cNvPr id="6" name="Titel 1">
            <a:extLst>
              <a:ext uri="{FF2B5EF4-FFF2-40B4-BE49-F238E27FC236}">
                <a16:creationId xmlns:a16="http://schemas.microsoft.com/office/drawing/2014/main" id="{B690CA96-48BC-CB41-8455-255E259E80D6}"/>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IPH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spinnenweb</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en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leefstijlroer</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pic>
        <p:nvPicPr>
          <p:cNvPr id="10" name="Onlinemedia 9" title="Institute for Positive Health (IPH) | Het Leefstijlgesprek | NL subs | made by Cooler Media">
            <a:hlinkClick r:id="" action="ppaction://media"/>
            <a:extLst>
              <a:ext uri="{FF2B5EF4-FFF2-40B4-BE49-F238E27FC236}">
                <a16:creationId xmlns:a16="http://schemas.microsoft.com/office/drawing/2014/main" id="{9CFA2CDC-2DFC-479F-8369-11F606654BDA}"/>
              </a:ext>
            </a:extLst>
          </p:cNvPr>
          <p:cNvPicPr>
            <a:picLocks noRot="1" noChangeAspect="1"/>
          </p:cNvPicPr>
          <p:nvPr>
            <a:videoFile r:link="rId1"/>
          </p:nvPr>
        </p:nvPicPr>
        <p:blipFill>
          <a:blip r:embed="rId5"/>
          <a:stretch>
            <a:fillRect/>
          </a:stretch>
        </p:blipFill>
        <p:spPr>
          <a:xfrm>
            <a:off x="1579990" y="1131888"/>
            <a:ext cx="9032020" cy="5080511"/>
          </a:xfrm>
          <a:prstGeom prst="rect">
            <a:avLst/>
          </a:prstGeom>
        </p:spPr>
      </p:pic>
    </p:spTree>
    <p:extLst>
      <p:ext uri="{BB962C8B-B14F-4D97-AF65-F5344CB8AC3E}">
        <p14:creationId xmlns:p14="http://schemas.microsoft.com/office/powerpoint/2010/main" val="185243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jdelijke aanduiding voor tekst 2">
            <a:extLst>
              <a:ext uri="{FF2B5EF4-FFF2-40B4-BE49-F238E27FC236}">
                <a16:creationId xmlns:a16="http://schemas.microsoft.com/office/drawing/2014/main" id="{BD078EE4-FB36-A185-2772-BEB06BBB1022}"/>
              </a:ext>
            </a:extLst>
          </p:cNvPr>
          <p:cNvSpPr>
            <a:spLocks noGrp="1" noChangeArrowheads="1"/>
          </p:cNvSpPr>
          <p:nvPr>
            <p:ph type="body" idx="1"/>
          </p:nvPr>
        </p:nvSpPr>
        <p:spPr>
          <a:xfrm>
            <a:off x="802172" y="1269359"/>
            <a:ext cx="11389828" cy="5457465"/>
          </a:xfrm>
        </p:spPr>
        <p:txBody>
          <a:bodyPr/>
          <a:lstStyle/>
          <a:p>
            <a:pPr eaLnBrk="1" hangingPunct="1"/>
            <a:r>
              <a:rPr lang="nl-NL" altLang="nl-NL" dirty="0"/>
              <a:t>Arts &amp; Leefstijl nascholing verplicht</a:t>
            </a:r>
          </a:p>
          <a:p>
            <a:pPr eaLnBrk="1" hangingPunct="1"/>
            <a:r>
              <a:rPr lang="nl-NL" altLang="nl-NL" dirty="0"/>
              <a:t>Handleidingen voor afbouwen medicatie</a:t>
            </a:r>
          </a:p>
        </p:txBody>
      </p:sp>
      <p:pic>
        <p:nvPicPr>
          <p:cNvPr id="25604" name="Picture 6">
            <a:extLst>
              <a:ext uri="{FF2B5EF4-FFF2-40B4-BE49-F238E27FC236}">
                <a16:creationId xmlns:a16="http://schemas.microsoft.com/office/drawing/2014/main" id="{EED82C37-207A-2542-3581-6772967AE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9334" y="1269359"/>
            <a:ext cx="4204493" cy="495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1">
            <a:extLst>
              <a:ext uri="{FF2B5EF4-FFF2-40B4-BE49-F238E27FC236}">
                <a16:creationId xmlns:a16="http://schemas.microsoft.com/office/drawing/2014/main" id="{47D8D975-B7ED-28D7-1955-80AF88183162}"/>
              </a:ext>
            </a:extLst>
          </p:cNvPr>
          <p:cNvSpPr txBox="1">
            <a:spLocks/>
          </p:cNvSpPr>
          <p:nvPr/>
        </p:nvSpPr>
        <p:spPr bwMode="auto">
          <a:xfrm>
            <a:off x="426128" y="388980"/>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7500" lnSpcReduction="200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Demedicaliseren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bij</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diabetes mellitus type 2 en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hypertensie</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pic>
        <p:nvPicPr>
          <p:cNvPr id="4" name="Afbeelding 3">
            <a:extLst>
              <a:ext uri="{FF2B5EF4-FFF2-40B4-BE49-F238E27FC236}">
                <a16:creationId xmlns:a16="http://schemas.microsoft.com/office/drawing/2014/main" id="{15A31751-00A0-589C-514A-291E4EA81F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7024" y="2404233"/>
            <a:ext cx="2692131" cy="3818544"/>
          </a:xfrm>
          <a:prstGeom prst="rect">
            <a:avLst/>
          </a:prstGeom>
        </p:spPr>
      </p:pic>
      <p:sp>
        <p:nvSpPr>
          <p:cNvPr id="6" name="Tekstvak 5">
            <a:extLst>
              <a:ext uri="{FF2B5EF4-FFF2-40B4-BE49-F238E27FC236}">
                <a16:creationId xmlns:a16="http://schemas.microsoft.com/office/drawing/2014/main" id="{53373648-C39A-00ED-249B-1F427A1ECA49}"/>
              </a:ext>
            </a:extLst>
          </p:cNvPr>
          <p:cNvSpPr txBox="1"/>
          <p:nvPr/>
        </p:nvSpPr>
        <p:spPr>
          <a:xfrm>
            <a:off x="7834489" y="6400643"/>
            <a:ext cx="6096000" cy="369332"/>
          </a:xfrm>
          <a:prstGeom prst="rect">
            <a:avLst/>
          </a:prstGeom>
          <a:noFill/>
        </p:spPr>
        <p:txBody>
          <a:bodyPr wrap="square">
            <a:spAutoFit/>
          </a:bodyPr>
          <a:lstStyle/>
          <a:p>
            <a:r>
              <a:rPr lang="nl-NL" dirty="0">
                <a:hlinkClick r:id="rId4"/>
              </a:rPr>
              <a:t>https://www.artsenleefstijl.nl/webshop</a:t>
            </a:r>
            <a:r>
              <a:rPr lang="nl-NL" dirty="0"/>
              <a:t> </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8" name="Afbeelding 7">
            <a:extLst>
              <a:ext uri="{FF2B5EF4-FFF2-40B4-BE49-F238E27FC236}">
                <a16:creationId xmlns:a16="http://schemas.microsoft.com/office/drawing/2014/main" id="{32EC6C06-027C-40B0-AC63-554EBD698204}"/>
              </a:ext>
            </a:extLst>
          </p:cNvPr>
          <p:cNvPicPr>
            <a:picLocks noChangeAspect="1"/>
          </p:cNvPicPr>
          <p:nvPr/>
        </p:nvPicPr>
        <p:blipFill rotWithShape="1">
          <a:blip r:embed="rId3"/>
          <a:srcRect b="59338"/>
          <a:stretch/>
        </p:blipFill>
        <p:spPr>
          <a:xfrm>
            <a:off x="2176058" y="1438439"/>
            <a:ext cx="4781847" cy="1215698"/>
          </a:xfrm>
          <a:prstGeom prst="rect">
            <a:avLst/>
          </a:prstGeom>
          <a:ln>
            <a:solidFill>
              <a:schemeClr val="accent1">
                <a:lumMod val="75000"/>
              </a:schemeClr>
            </a:solidFill>
          </a:ln>
        </p:spPr>
      </p:pic>
      <p:pic>
        <p:nvPicPr>
          <p:cNvPr id="4" name="Afbeelding 3">
            <a:extLst>
              <a:ext uri="{FF2B5EF4-FFF2-40B4-BE49-F238E27FC236}">
                <a16:creationId xmlns:a16="http://schemas.microsoft.com/office/drawing/2014/main" id="{E956C8E2-28B2-499F-9DCD-75FFA270FF24}"/>
              </a:ext>
            </a:extLst>
          </p:cNvPr>
          <p:cNvPicPr>
            <a:picLocks noChangeAspect="1"/>
          </p:cNvPicPr>
          <p:nvPr/>
        </p:nvPicPr>
        <p:blipFill rotWithShape="1">
          <a:blip r:embed="rId4"/>
          <a:srcRect b="37476"/>
          <a:stretch/>
        </p:blipFill>
        <p:spPr>
          <a:xfrm>
            <a:off x="7280634" y="1442635"/>
            <a:ext cx="3099116" cy="1211502"/>
          </a:xfrm>
          <a:prstGeom prst="rect">
            <a:avLst/>
          </a:prstGeom>
          <a:ln>
            <a:solidFill>
              <a:schemeClr val="accent1">
                <a:lumMod val="75000"/>
              </a:schemeClr>
            </a:solidFill>
          </a:ln>
        </p:spPr>
      </p:pic>
      <p:sp>
        <p:nvSpPr>
          <p:cNvPr id="9" name="Tekstvak 8">
            <a:extLst>
              <a:ext uri="{FF2B5EF4-FFF2-40B4-BE49-F238E27FC236}">
                <a16:creationId xmlns:a16="http://schemas.microsoft.com/office/drawing/2014/main" id="{F1741AD4-28B9-414F-9A9E-7E6679B46D5B}"/>
              </a:ext>
            </a:extLst>
          </p:cNvPr>
          <p:cNvSpPr txBox="1"/>
          <p:nvPr/>
        </p:nvSpPr>
        <p:spPr>
          <a:xfrm>
            <a:off x="2142847" y="4352695"/>
            <a:ext cx="8236903" cy="1938992"/>
          </a:xfrm>
          <a:prstGeom prst="rect">
            <a:avLst/>
          </a:prstGeom>
          <a:noFill/>
        </p:spPr>
        <p:txBody>
          <a:bodyPr wrap="square">
            <a:spAutoFit/>
          </a:bodyPr>
          <a:lstStyle/>
          <a:p>
            <a:pPr algn="ctr"/>
            <a:r>
              <a:rPr lang="nl-NL" sz="2400" i="1" dirty="0"/>
              <a:t>`De meest gebruikelijke verwijzing naar een leefstijlcoach in de zorgsetting is via een </a:t>
            </a:r>
            <a:r>
              <a:rPr lang="nl-NL" sz="2400" b="1" i="1" dirty="0"/>
              <a:t>gecombineerde leefstijlinterventie </a:t>
            </a:r>
            <a:r>
              <a:rPr lang="nl-NL" sz="2400" i="1" dirty="0"/>
              <a:t>(GLI)´</a:t>
            </a:r>
          </a:p>
          <a:p>
            <a:pPr algn="ctr"/>
            <a:endParaRPr lang="nl-NL" sz="2400" i="1" dirty="0"/>
          </a:p>
          <a:p>
            <a:pPr algn="ctr"/>
            <a:r>
              <a:rPr lang="nl-NL" sz="2400" b="0" i="0" dirty="0">
                <a:solidFill>
                  <a:srgbClr val="012A3A"/>
                </a:solidFill>
                <a:effectLst/>
                <a:latin typeface="Mulish"/>
              </a:rPr>
              <a:t>Deze </a:t>
            </a:r>
            <a:r>
              <a:rPr lang="nl-NL" sz="2400" b="1" i="0" u="sng" dirty="0">
                <a:solidFill>
                  <a:srgbClr val="012A3A"/>
                </a:solidFill>
                <a:effectLst/>
                <a:latin typeface="Mulish"/>
              </a:rPr>
              <a:t>6 </a:t>
            </a:r>
            <a:r>
              <a:rPr lang="nl-NL" sz="2400" b="1" i="0" u="sng" dirty="0" err="1">
                <a:solidFill>
                  <a:srgbClr val="012A3A"/>
                </a:solidFill>
                <a:effectLst/>
                <a:latin typeface="Mulish"/>
              </a:rPr>
              <a:t>GLI’s</a:t>
            </a:r>
            <a:r>
              <a:rPr lang="nl-NL" sz="2400" b="1" i="0" u="sng" dirty="0">
                <a:solidFill>
                  <a:srgbClr val="012A3A"/>
                </a:solidFill>
                <a:effectLst/>
                <a:latin typeface="Mulish"/>
              </a:rPr>
              <a:t> </a:t>
            </a:r>
            <a:r>
              <a:rPr lang="nl-NL" sz="2400" b="0" i="0" dirty="0">
                <a:solidFill>
                  <a:srgbClr val="012A3A"/>
                </a:solidFill>
                <a:effectLst/>
                <a:latin typeface="Mulish"/>
              </a:rPr>
              <a:t>worden vergoed vanuit het basispakket van de zorgverzekering.</a:t>
            </a:r>
            <a:endParaRPr lang="nl-NL" sz="2400" i="1" dirty="0"/>
          </a:p>
        </p:txBody>
      </p:sp>
      <p:pic>
        <p:nvPicPr>
          <p:cNvPr id="5" name="Afbeelding 4">
            <a:extLst>
              <a:ext uri="{FF2B5EF4-FFF2-40B4-BE49-F238E27FC236}">
                <a16:creationId xmlns:a16="http://schemas.microsoft.com/office/drawing/2014/main" id="{873BEB8C-55DE-F836-C537-AB3418FD8B81}"/>
              </a:ext>
            </a:extLst>
          </p:cNvPr>
          <p:cNvPicPr>
            <a:picLocks noChangeAspect="1"/>
          </p:cNvPicPr>
          <p:nvPr/>
        </p:nvPicPr>
        <p:blipFill>
          <a:blip r:embed="rId5"/>
          <a:stretch>
            <a:fillRect/>
          </a:stretch>
        </p:blipFill>
        <p:spPr>
          <a:xfrm>
            <a:off x="3163276" y="2947991"/>
            <a:ext cx="2689597" cy="943106"/>
          </a:xfrm>
          <a:prstGeom prst="rect">
            <a:avLst/>
          </a:prstGeom>
        </p:spPr>
      </p:pic>
      <p:pic>
        <p:nvPicPr>
          <p:cNvPr id="7" name="Afbeelding 6">
            <a:extLst>
              <a:ext uri="{FF2B5EF4-FFF2-40B4-BE49-F238E27FC236}">
                <a16:creationId xmlns:a16="http://schemas.microsoft.com/office/drawing/2014/main" id="{320E3499-25E1-1E21-5060-571B04CB4B41}"/>
              </a:ext>
            </a:extLst>
          </p:cNvPr>
          <p:cNvPicPr>
            <a:picLocks noChangeAspect="1"/>
          </p:cNvPicPr>
          <p:nvPr/>
        </p:nvPicPr>
        <p:blipFill>
          <a:blip r:embed="rId6"/>
          <a:stretch>
            <a:fillRect/>
          </a:stretch>
        </p:blipFill>
        <p:spPr>
          <a:xfrm>
            <a:off x="6339128" y="2957432"/>
            <a:ext cx="2819794" cy="943107"/>
          </a:xfrm>
          <a:prstGeom prst="rect">
            <a:avLst/>
          </a:prstGeom>
          <a:ln>
            <a:solidFill>
              <a:schemeClr val="tx1"/>
            </a:solidFill>
          </a:ln>
        </p:spPr>
      </p:pic>
      <p:sp>
        <p:nvSpPr>
          <p:cNvPr id="3" name="Tekstvak 2">
            <a:extLst>
              <a:ext uri="{FF2B5EF4-FFF2-40B4-BE49-F238E27FC236}">
                <a16:creationId xmlns:a16="http://schemas.microsoft.com/office/drawing/2014/main" id="{C0EE6E74-8946-B190-D3D8-7AA9E0E1B17D}"/>
              </a:ext>
            </a:extLst>
          </p:cNvPr>
          <p:cNvSpPr txBox="1"/>
          <p:nvPr/>
        </p:nvSpPr>
        <p:spPr>
          <a:xfrm>
            <a:off x="2043626" y="6512801"/>
            <a:ext cx="6114360" cy="276999"/>
          </a:xfrm>
          <a:prstGeom prst="rect">
            <a:avLst/>
          </a:prstGeom>
          <a:noFill/>
        </p:spPr>
        <p:txBody>
          <a:bodyPr wrap="square">
            <a:spAutoFit/>
          </a:bodyPr>
          <a:lstStyle/>
          <a:p>
            <a:r>
              <a:rPr lang="nl-NL" sz="1200" dirty="0">
                <a:hlinkClick r:id="rId7"/>
              </a:rPr>
              <a:t>https://interventies.loketgezondleven.nl/interventieoverzicht9/gli</a:t>
            </a:r>
            <a:r>
              <a:rPr lang="nl-NL" sz="1200" dirty="0"/>
              <a:t> </a:t>
            </a:r>
          </a:p>
        </p:txBody>
      </p:sp>
      <p:sp>
        <p:nvSpPr>
          <p:cNvPr id="6" name="Titel 1">
            <a:extLst>
              <a:ext uri="{FF2B5EF4-FFF2-40B4-BE49-F238E27FC236}">
                <a16:creationId xmlns:a16="http://schemas.microsoft.com/office/drawing/2014/main" id="{E834F7A2-8D2A-121E-78E7-BFD3AFBF6482}"/>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Gecombineerde</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leefstijlinterventie</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(GLI)</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3130967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8" name="Afbeelding 7">
            <a:extLst>
              <a:ext uri="{FF2B5EF4-FFF2-40B4-BE49-F238E27FC236}">
                <a16:creationId xmlns:a16="http://schemas.microsoft.com/office/drawing/2014/main" id="{32EC6C06-027C-40B0-AC63-554EBD698204}"/>
              </a:ext>
            </a:extLst>
          </p:cNvPr>
          <p:cNvPicPr>
            <a:picLocks noChangeAspect="1"/>
          </p:cNvPicPr>
          <p:nvPr/>
        </p:nvPicPr>
        <p:blipFill rotWithShape="1">
          <a:blip r:embed="rId3"/>
          <a:srcRect b="59338"/>
          <a:stretch/>
        </p:blipFill>
        <p:spPr>
          <a:xfrm>
            <a:off x="2176058" y="1438439"/>
            <a:ext cx="4781847" cy="1215698"/>
          </a:xfrm>
          <a:prstGeom prst="rect">
            <a:avLst/>
          </a:prstGeom>
          <a:ln>
            <a:solidFill>
              <a:schemeClr val="accent1">
                <a:lumMod val="75000"/>
              </a:schemeClr>
            </a:solidFill>
          </a:ln>
        </p:spPr>
      </p:pic>
      <p:pic>
        <p:nvPicPr>
          <p:cNvPr id="4" name="Afbeelding 3">
            <a:extLst>
              <a:ext uri="{FF2B5EF4-FFF2-40B4-BE49-F238E27FC236}">
                <a16:creationId xmlns:a16="http://schemas.microsoft.com/office/drawing/2014/main" id="{E956C8E2-28B2-499F-9DCD-75FFA270FF24}"/>
              </a:ext>
            </a:extLst>
          </p:cNvPr>
          <p:cNvPicPr>
            <a:picLocks noChangeAspect="1"/>
          </p:cNvPicPr>
          <p:nvPr/>
        </p:nvPicPr>
        <p:blipFill rotWithShape="1">
          <a:blip r:embed="rId4"/>
          <a:srcRect b="37476"/>
          <a:stretch/>
        </p:blipFill>
        <p:spPr>
          <a:xfrm>
            <a:off x="7280634" y="1442635"/>
            <a:ext cx="3099116" cy="1211502"/>
          </a:xfrm>
          <a:prstGeom prst="rect">
            <a:avLst/>
          </a:prstGeom>
          <a:ln>
            <a:solidFill>
              <a:schemeClr val="accent1">
                <a:lumMod val="75000"/>
              </a:schemeClr>
            </a:solidFill>
          </a:ln>
        </p:spPr>
      </p:pic>
      <p:pic>
        <p:nvPicPr>
          <p:cNvPr id="5" name="Afbeelding 4">
            <a:extLst>
              <a:ext uri="{FF2B5EF4-FFF2-40B4-BE49-F238E27FC236}">
                <a16:creationId xmlns:a16="http://schemas.microsoft.com/office/drawing/2014/main" id="{873BEB8C-55DE-F836-C537-AB3418FD8B81}"/>
              </a:ext>
            </a:extLst>
          </p:cNvPr>
          <p:cNvPicPr>
            <a:picLocks noChangeAspect="1"/>
          </p:cNvPicPr>
          <p:nvPr/>
        </p:nvPicPr>
        <p:blipFill>
          <a:blip r:embed="rId5"/>
          <a:stretch>
            <a:fillRect/>
          </a:stretch>
        </p:blipFill>
        <p:spPr>
          <a:xfrm>
            <a:off x="3163276" y="2947991"/>
            <a:ext cx="2689597" cy="943106"/>
          </a:xfrm>
          <a:prstGeom prst="rect">
            <a:avLst/>
          </a:prstGeom>
        </p:spPr>
      </p:pic>
      <p:pic>
        <p:nvPicPr>
          <p:cNvPr id="7" name="Afbeelding 6">
            <a:extLst>
              <a:ext uri="{FF2B5EF4-FFF2-40B4-BE49-F238E27FC236}">
                <a16:creationId xmlns:a16="http://schemas.microsoft.com/office/drawing/2014/main" id="{320E3499-25E1-1E21-5060-571B04CB4B41}"/>
              </a:ext>
            </a:extLst>
          </p:cNvPr>
          <p:cNvPicPr>
            <a:picLocks noChangeAspect="1"/>
          </p:cNvPicPr>
          <p:nvPr/>
        </p:nvPicPr>
        <p:blipFill>
          <a:blip r:embed="rId6"/>
          <a:stretch>
            <a:fillRect/>
          </a:stretch>
        </p:blipFill>
        <p:spPr>
          <a:xfrm>
            <a:off x="6339128" y="2957432"/>
            <a:ext cx="2819794" cy="943107"/>
          </a:xfrm>
          <a:prstGeom prst="rect">
            <a:avLst/>
          </a:prstGeom>
          <a:ln>
            <a:solidFill>
              <a:schemeClr val="tx1"/>
            </a:solidFill>
          </a:ln>
        </p:spPr>
      </p:pic>
      <p:pic>
        <p:nvPicPr>
          <p:cNvPr id="3" name="Afbeelding 2">
            <a:extLst>
              <a:ext uri="{FF2B5EF4-FFF2-40B4-BE49-F238E27FC236}">
                <a16:creationId xmlns:a16="http://schemas.microsoft.com/office/drawing/2014/main" id="{64649DCD-CCF7-5D0C-3D39-91765150D0D0}"/>
              </a:ext>
            </a:extLst>
          </p:cNvPr>
          <p:cNvPicPr>
            <a:picLocks noChangeAspect="1"/>
          </p:cNvPicPr>
          <p:nvPr/>
        </p:nvPicPr>
        <p:blipFill rotWithShape="1">
          <a:blip r:embed="rId7"/>
          <a:srcRect t="39252"/>
          <a:stretch/>
        </p:blipFill>
        <p:spPr>
          <a:xfrm>
            <a:off x="1874843" y="4142810"/>
            <a:ext cx="8643569" cy="2395277"/>
          </a:xfrm>
          <a:prstGeom prst="rect">
            <a:avLst/>
          </a:prstGeom>
        </p:spPr>
      </p:pic>
      <p:sp>
        <p:nvSpPr>
          <p:cNvPr id="9" name="Tekstvak 8">
            <a:extLst>
              <a:ext uri="{FF2B5EF4-FFF2-40B4-BE49-F238E27FC236}">
                <a16:creationId xmlns:a16="http://schemas.microsoft.com/office/drawing/2014/main" id="{669D6A36-BD4A-AB11-3E0F-BC7C2AF614B2}"/>
              </a:ext>
            </a:extLst>
          </p:cNvPr>
          <p:cNvSpPr txBox="1"/>
          <p:nvPr/>
        </p:nvSpPr>
        <p:spPr>
          <a:xfrm>
            <a:off x="2043626" y="6512801"/>
            <a:ext cx="6114360" cy="276999"/>
          </a:xfrm>
          <a:prstGeom prst="rect">
            <a:avLst/>
          </a:prstGeom>
          <a:noFill/>
        </p:spPr>
        <p:txBody>
          <a:bodyPr wrap="square">
            <a:spAutoFit/>
          </a:bodyPr>
          <a:lstStyle/>
          <a:p>
            <a:r>
              <a:rPr lang="nl-NL" sz="1200" dirty="0">
                <a:hlinkClick r:id="rId8"/>
              </a:rPr>
              <a:t>https://interventies.loketgezondleven.nl/interventieoverzicht9/gli</a:t>
            </a:r>
            <a:r>
              <a:rPr lang="nl-NL" sz="1200" dirty="0"/>
              <a:t> </a:t>
            </a:r>
          </a:p>
        </p:txBody>
      </p:sp>
      <p:sp>
        <p:nvSpPr>
          <p:cNvPr id="11" name="Titel 1">
            <a:extLst>
              <a:ext uri="{FF2B5EF4-FFF2-40B4-BE49-F238E27FC236}">
                <a16:creationId xmlns:a16="http://schemas.microsoft.com/office/drawing/2014/main" id="{7B7836FC-3996-FE2F-4527-A2A51C32D3B3}"/>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Gecombineerde</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leefstijlinterventie</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(GLI)</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4138055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9B0A02-A55A-4EAC-9056-A72BDC5BD41C}"/>
              </a:ext>
            </a:extLst>
          </p:cNvPr>
          <p:cNvSpPr>
            <a:spLocks noGrp="1"/>
          </p:cNvSpPr>
          <p:nvPr>
            <p:ph type="title"/>
          </p:nvPr>
        </p:nvSpPr>
        <p:spPr>
          <a:xfrm>
            <a:off x="432000" y="118266"/>
            <a:ext cx="10581989" cy="432000"/>
          </a:xfrm>
        </p:spPr>
        <p:txBody>
          <a:bodyPr vert="horz" lIns="0" tIns="0" rIns="0" bIns="0" rtlCol="0" anchor="ctr">
            <a:normAutofit fontScale="90000"/>
          </a:bodyPr>
          <a:lstStyle/>
          <a:p>
            <a:r>
              <a:rPr lang="nl-NL" altLang="nl-NL" sz="3200" dirty="0">
                <a:solidFill>
                  <a:schemeClr val="tx1"/>
                </a:solidFill>
                <a:latin typeface="Calibri" panose="020F0502020204030204" pitchFamily="34" charset="0"/>
                <a:ea typeface="Ubuntu"/>
              </a:rPr>
              <a:t>Gecombineerde leefstijlinterventie (GLI)</a:t>
            </a:r>
            <a:endParaRPr lang="en-US" sz="3000" b="1" kern="1200" spc="-150" dirty="0">
              <a:latin typeface="+mj-lt"/>
              <a:ea typeface="+mj-ea"/>
              <a:cs typeface="+mj-cs"/>
            </a:endParaRPr>
          </a:p>
        </p:txBody>
      </p:sp>
      <p:sp>
        <p:nvSpPr>
          <p:cNvPr id="17" name="Footer Placeholder 4">
            <a:extLst>
              <a:ext uri="{FF2B5EF4-FFF2-40B4-BE49-F238E27FC236}">
                <a16:creationId xmlns:a16="http://schemas.microsoft.com/office/drawing/2014/main" id="{A30FA75A-9DA3-2460-1DEE-E9EAA3BFF9E9}"/>
              </a:ext>
            </a:extLst>
          </p:cNvPr>
          <p:cNvSpPr>
            <a:spLocks noGrp="1"/>
          </p:cNvSpPr>
          <p:nvPr>
            <p:ph type="ftr" sz="quarter" idx="12"/>
          </p:nvPr>
        </p:nvSpPr>
        <p:spPr>
          <a:xfrm>
            <a:off x="660600" y="6543412"/>
            <a:ext cx="11531400" cy="484523"/>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ndara"/>
                <a:ea typeface="+mn-ea"/>
                <a:cs typeface="+mn-cs"/>
              </a:rPr>
              <a:t>Bron</a:t>
            </a:r>
            <a:r>
              <a:rPr kumimoji="0" lang="en-US" sz="1200" b="0" i="0" u="none" strike="noStrike" kern="1200" cap="none" spc="0" normalizeH="0" baseline="0" noProof="0" dirty="0">
                <a:ln>
                  <a:noFill/>
                </a:ln>
                <a:solidFill>
                  <a:prstClr val="black"/>
                </a:solidFill>
                <a:effectLst/>
                <a:uLnTx/>
                <a:uFillTx/>
                <a:latin typeface="Candara"/>
                <a:ea typeface="+mn-ea"/>
                <a:cs typeface="+mn-cs"/>
              </a:rPr>
              <a:t>: </a:t>
            </a:r>
            <a:r>
              <a:rPr kumimoji="0" lang="en-US" sz="1200" b="0" i="0" u="none" strike="noStrike" kern="1200" cap="none" spc="0" normalizeH="0" baseline="0" noProof="0" dirty="0">
                <a:ln>
                  <a:noFill/>
                </a:ln>
                <a:solidFill>
                  <a:prstClr val="black"/>
                </a:solidFill>
                <a:effectLst/>
                <a:uLnTx/>
                <a:uFillTx/>
                <a:latin typeface="Candara"/>
                <a:ea typeface="+mn-ea"/>
                <a:cs typeface="+mn-cs"/>
                <a:hlinkClick r:id="rId3"/>
              </a:rPr>
              <a:t>https://richtlijnendatabase.nl/gerelateerde_documenten/f/27066/Tabel%2013.1.%20Gewichtsgerelateerd%20gezondheidsrisico%20GGR%20en%20indicXXX.pdf</a:t>
            </a:r>
            <a:r>
              <a:rPr kumimoji="0" lang="en-US" sz="1200" b="0" i="0" u="none" strike="noStrike" kern="1200" cap="none" spc="0" normalizeH="0" baseline="0" noProof="0" dirty="0">
                <a:ln>
                  <a:noFill/>
                </a:ln>
                <a:solidFill>
                  <a:prstClr val="black"/>
                </a:solidFill>
                <a:effectLst/>
                <a:uLnTx/>
                <a:uFillTx/>
                <a:latin typeface="Candara"/>
                <a:ea typeface="+mn-ea"/>
                <a:cs typeface="+mn-cs"/>
              </a:rPr>
              <a:t> </a:t>
            </a:r>
          </a:p>
        </p:txBody>
      </p:sp>
      <p:pic>
        <p:nvPicPr>
          <p:cNvPr id="5" name="Afbeelding 4">
            <a:extLst>
              <a:ext uri="{FF2B5EF4-FFF2-40B4-BE49-F238E27FC236}">
                <a16:creationId xmlns:a16="http://schemas.microsoft.com/office/drawing/2014/main" id="{55B5D45D-6F12-D24E-533D-03125C2BC939}"/>
              </a:ext>
            </a:extLst>
          </p:cNvPr>
          <p:cNvPicPr>
            <a:picLocks noChangeAspect="1"/>
          </p:cNvPicPr>
          <p:nvPr/>
        </p:nvPicPr>
        <p:blipFill rotWithShape="1">
          <a:blip r:embed="rId4"/>
          <a:srcRect b="3674"/>
          <a:stretch/>
        </p:blipFill>
        <p:spPr>
          <a:xfrm>
            <a:off x="2909969" y="784437"/>
            <a:ext cx="7871255" cy="5758975"/>
          </a:xfrm>
          <a:prstGeom prst="rect">
            <a:avLst/>
          </a:prstGeom>
        </p:spPr>
      </p:pic>
      <p:pic>
        <p:nvPicPr>
          <p:cNvPr id="3" name="Afbeelding 2">
            <a:extLst>
              <a:ext uri="{FF2B5EF4-FFF2-40B4-BE49-F238E27FC236}">
                <a16:creationId xmlns:a16="http://schemas.microsoft.com/office/drawing/2014/main" id="{0E4BFAB9-9364-4DB2-DB4D-D37C571298E4}"/>
              </a:ext>
            </a:extLst>
          </p:cNvPr>
          <p:cNvPicPr>
            <a:picLocks noChangeAspect="1"/>
          </p:cNvPicPr>
          <p:nvPr/>
        </p:nvPicPr>
        <p:blipFill>
          <a:blip r:embed="rId5"/>
          <a:stretch>
            <a:fillRect/>
          </a:stretch>
        </p:blipFill>
        <p:spPr>
          <a:xfrm>
            <a:off x="10560887" y="5445548"/>
            <a:ext cx="1631113" cy="1097864"/>
          </a:xfrm>
          <a:prstGeom prst="rect">
            <a:avLst/>
          </a:prstGeom>
        </p:spPr>
      </p:pic>
      <p:pic>
        <p:nvPicPr>
          <p:cNvPr id="4" name="Afbeelding 3">
            <a:extLst>
              <a:ext uri="{FF2B5EF4-FFF2-40B4-BE49-F238E27FC236}">
                <a16:creationId xmlns:a16="http://schemas.microsoft.com/office/drawing/2014/main" id="{4D9402D1-260F-01AA-676B-59487CC887A8}"/>
              </a:ext>
            </a:extLst>
          </p:cNvPr>
          <p:cNvPicPr>
            <a:picLocks noChangeAspect="1"/>
          </p:cNvPicPr>
          <p:nvPr/>
        </p:nvPicPr>
        <p:blipFill rotWithShape="1">
          <a:blip r:embed="rId6"/>
          <a:srcRect b="59338"/>
          <a:stretch/>
        </p:blipFill>
        <p:spPr>
          <a:xfrm>
            <a:off x="132254" y="1648130"/>
            <a:ext cx="2557378" cy="650167"/>
          </a:xfrm>
          <a:prstGeom prst="rect">
            <a:avLst/>
          </a:prstGeom>
          <a:ln>
            <a:solidFill>
              <a:schemeClr val="accent1">
                <a:lumMod val="75000"/>
              </a:schemeClr>
            </a:solidFill>
          </a:ln>
        </p:spPr>
      </p:pic>
      <p:pic>
        <p:nvPicPr>
          <p:cNvPr id="6" name="Afbeelding 5">
            <a:extLst>
              <a:ext uri="{FF2B5EF4-FFF2-40B4-BE49-F238E27FC236}">
                <a16:creationId xmlns:a16="http://schemas.microsoft.com/office/drawing/2014/main" id="{4803FBE8-2557-85BA-0EE1-B6E548C91DB7}"/>
              </a:ext>
            </a:extLst>
          </p:cNvPr>
          <p:cNvPicPr>
            <a:picLocks noChangeAspect="1"/>
          </p:cNvPicPr>
          <p:nvPr/>
        </p:nvPicPr>
        <p:blipFill rotWithShape="1">
          <a:blip r:embed="rId7"/>
          <a:srcRect b="37476"/>
          <a:stretch/>
        </p:blipFill>
        <p:spPr>
          <a:xfrm>
            <a:off x="132254" y="2532468"/>
            <a:ext cx="2557378" cy="999727"/>
          </a:xfrm>
          <a:prstGeom prst="rect">
            <a:avLst/>
          </a:prstGeom>
          <a:ln>
            <a:solidFill>
              <a:schemeClr val="accent1">
                <a:lumMod val="75000"/>
              </a:schemeClr>
            </a:solidFill>
          </a:ln>
        </p:spPr>
      </p:pic>
      <p:pic>
        <p:nvPicPr>
          <p:cNvPr id="7" name="Afbeelding 6">
            <a:extLst>
              <a:ext uri="{FF2B5EF4-FFF2-40B4-BE49-F238E27FC236}">
                <a16:creationId xmlns:a16="http://schemas.microsoft.com/office/drawing/2014/main" id="{12F64AF2-0174-162F-D877-D8F2B28F85BB}"/>
              </a:ext>
            </a:extLst>
          </p:cNvPr>
          <p:cNvPicPr>
            <a:picLocks noChangeAspect="1"/>
          </p:cNvPicPr>
          <p:nvPr/>
        </p:nvPicPr>
        <p:blipFill>
          <a:blip r:embed="rId8"/>
          <a:stretch>
            <a:fillRect/>
          </a:stretch>
        </p:blipFill>
        <p:spPr>
          <a:xfrm>
            <a:off x="132255" y="3692214"/>
            <a:ext cx="2557378" cy="896743"/>
          </a:xfrm>
          <a:prstGeom prst="rect">
            <a:avLst/>
          </a:prstGeom>
        </p:spPr>
      </p:pic>
      <p:pic>
        <p:nvPicPr>
          <p:cNvPr id="8" name="Afbeelding 7">
            <a:extLst>
              <a:ext uri="{FF2B5EF4-FFF2-40B4-BE49-F238E27FC236}">
                <a16:creationId xmlns:a16="http://schemas.microsoft.com/office/drawing/2014/main" id="{8DC3E842-0096-B8A1-B450-9C90A8943D2C}"/>
              </a:ext>
            </a:extLst>
          </p:cNvPr>
          <p:cNvPicPr>
            <a:picLocks noChangeAspect="1"/>
          </p:cNvPicPr>
          <p:nvPr/>
        </p:nvPicPr>
        <p:blipFill>
          <a:blip r:embed="rId9"/>
          <a:stretch>
            <a:fillRect/>
          </a:stretch>
        </p:blipFill>
        <p:spPr>
          <a:xfrm>
            <a:off x="159552" y="4748976"/>
            <a:ext cx="2530079" cy="846209"/>
          </a:xfrm>
          <a:prstGeom prst="rect">
            <a:avLst/>
          </a:prstGeom>
          <a:ln>
            <a:solidFill>
              <a:schemeClr val="tx1"/>
            </a:solidFill>
          </a:ln>
        </p:spPr>
      </p:pic>
    </p:spTree>
    <p:extLst>
      <p:ext uri="{BB962C8B-B14F-4D97-AF65-F5344CB8AC3E}">
        <p14:creationId xmlns:p14="http://schemas.microsoft.com/office/powerpoint/2010/main" val="21968393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
        <p:nvSpPr>
          <p:cNvPr id="9" name="Tekstvak 8">
            <a:extLst>
              <a:ext uri="{FF2B5EF4-FFF2-40B4-BE49-F238E27FC236}">
                <a16:creationId xmlns:a16="http://schemas.microsoft.com/office/drawing/2014/main" id="{2D24D855-6988-4D3C-89A3-D9B9AAEBC9AF}"/>
              </a:ext>
            </a:extLst>
          </p:cNvPr>
          <p:cNvSpPr txBox="1"/>
          <p:nvPr/>
        </p:nvSpPr>
        <p:spPr>
          <a:xfrm>
            <a:off x="315741" y="6483996"/>
            <a:ext cx="11595644" cy="307777"/>
          </a:xfrm>
          <a:prstGeom prst="rect">
            <a:avLst/>
          </a:prstGeom>
          <a:noFill/>
        </p:spPr>
        <p:txBody>
          <a:bodyPr wrap="square">
            <a:spAutoFit/>
          </a:bodyPr>
          <a:lstStyle/>
          <a:p>
            <a:r>
              <a:rPr lang="nl-NL" sz="1400" dirty="0">
                <a:hlinkClick r:id="rId3"/>
              </a:rPr>
              <a:t>Bron:</a:t>
            </a:r>
            <a:r>
              <a:rPr lang="nl-NL" sz="1400" dirty="0"/>
              <a:t> </a:t>
            </a:r>
            <a:r>
              <a:rPr lang="nl-NL" sz="1400" dirty="0">
                <a:hlinkClick r:id="rId4"/>
              </a:rPr>
              <a:t>https://ancora.health/nl/slimmer/</a:t>
            </a:r>
            <a:r>
              <a:rPr lang="nl-NL" sz="1400" dirty="0"/>
              <a:t> en </a:t>
            </a:r>
            <a:r>
              <a:rPr lang="nl-NL" sz="1400" dirty="0">
                <a:hlinkClick r:id="rId5"/>
              </a:rPr>
              <a:t>https://miguide.nl/cool/</a:t>
            </a:r>
            <a:r>
              <a:rPr lang="nl-NL" sz="1400" dirty="0"/>
              <a:t> en </a:t>
            </a:r>
            <a:r>
              <a:rPr lang="nl-NL" sz="1400" dirty="0">
                <a:hlinkClick r:id="rId6"/>
              </a:rPr>
              <a:t>https://mediq.nl/zorgprogrammas/healthcoach/zorgprofessional/huisarts</a:t>
            </a:r>
            <a:r>
              <a:rPr lang="nl-NL" sz="1400" dirty="0"/>
              <a:t> </a:t>
            </a:r>
          </a:p>
        </p:txBody>
      </p:sp>
      <p:pic>
        <p:nvPicPr>
          <p:cNvPr id="2050" name="Picture 2" descr="Informatiesessie Mediq Health Coach (voor zorgprofessionals)">
            <a:extLst>
              <a:ext uri="{FF2B5EF4-FFF2-40B4-BE49-F238E27FC236}">
                <a16:creationId xmlns:a16="http://schemas.microsoft.com/office/drawing/2014/main" id="{221751A1-9DA7-BB63-63BE-98C7882747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5868" y="1999389"/>
            <a:ext cx="3233910" cy="161695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BD7A43E4-3E9F-FD8D-A0D7-4F1C6D9022C7}"/>
              </a:ext>
            </a:extLst>
          </p:cNvPr>
          <p:cNvSpPr txBox="1"/>
          <p:nvPr/>
        </p:nvSpPr>
        <p:spPr>
          <a:xfrm>
            <a:off x="5023340" y="1378813"/>
            <a:ext cx="3124198" cy="369332"/>
          </a:xfrm>
          <a:prstGeom prst="rect">
            <a:avLst/>
          </a:prstGeom>
          <a:noFill/>
        </p:spPr>
        <p:txBody>
          <a:bodyPr wrap="square">
            <a:spAutoFit/>
          </a:bodyPr>
          <a:lstStyle/>
          <a:p>
            <a:r>
              <a:rPr lang="nl-NL" b="1" dirty="0" err="1"/>
              <a:t>Mediq</a:t>
            </a:r>
            <a:r>
              <a:rPr lang="nl-NL" dirty="0"/>
              <a:t> Health Coach</a:t>
            </a:r>
          </a:p>
        </p:txBody>
      </p:sp>
      <p:pic>
        <p:nvPicPr>
          <p:cNvPr id="7" name="Afbeelding 6">
            <a:extLst>
              <a:ext uri="{FF2B5EF4-FFF2-40B4-BE49-F238E27FC236}">
                <a16:creationId xmlns:a16="http://schemas.microsoft.com/office/drawing/2014/main" id="{549A3927-49EC-EDE7-FA40-9412D1BBFFFB}"/>
              </a:ext>
            </a:extLst>
          </p:cNvPr>
          <p:cNvPicPr>
            <a:picLocks noChangeAspect="1"/>
          </p:cNvPicPr>
          <p:nvPr/>
        </p:nvPicPr>
        <p:blipFill>
          <a:blip r:embed="rId8"/>
          <a:stretch>
            <a:fillRect/>
          </a:stretch>
        </p:blipFill>
        <p:spPr>
          <a:xfrm>
            <a:off x="5290637" y="4049688"/>
            <a:ext cx="2124371" cy="857370"/>
          </a:xfrm>
          <a:prstGeom prst="rect">
            <a:avLst/>
          </a:prstGeom>
        </p:spPr>
      </p:pic>
      <p:pic>
        <p:nvPicPr>
          <p:cNvPr id="8" name="Afbeelding 7">
            <a:extLst>
              <a:ext uri="{FF2B5EF4-FFF2-40B4-BE49-F238E27FC236}">
                <a16:creationId xmlns:a16="http://schemas.microsoft.com/office/drawing/2014/main" id="{2F2EA93F-6395-4B4C-7DF5-FB16D437CB86}"/>
              </a:ext>
            </a:extLst>
          </p:cNvPr>
          <p:cNvPicPr>
            <a:picLocks noChangeAspect="1"/>
          </p:cNvPicPr>
          <p:nvPr/>
        </p:nvPicPr>
        <p:blipFill>
          <a:blip r:embed="rId9"/>
          <a:stretch>
            <a:fillRect/>
          </a:stretch>
        </p:blipFill>
        <p:spPr>
          <a:xfrm>
            <a:off x="8754552" y="1853503"/>
            <a:ext cx="2100070" cy="2100070"/>
          </a:xfrm>
          <a:prstGeom prst="rect">
            <a:avLst/>
          </a:prstGeom>
        </p:spPr>
      </p:pic>
      <p:pic>
        <p:nvPicPr>
          <p:cNvPr id="11" name="Afbeelding 10">
            <a:extLst>
              <a:ext uri="{FF2B5EF4-FFF2-40B4-BE49-F238E27FC236}">
                <a16:creationId xmlns:a16="http://schemas.microsoft.com/office/drawing/2014/main" id="{6B0D60BF-0385-7EFE-C33D-0E9641662F76}"/>
              </a:ext>
            </a:extLst>
          </p:cNvPr>
          <p:cNvPicPr>
            <a:picLocks noChangeAspect="1"/>
          </p:cNvPicPr>
          <p:nvPr/>
        </p:nvPicPr>
        <p:blipFill>
          <a:blip r:embed="rId10"/>
          <a:stretch>
            <a:fillRect/>
          </a:stretch>
        </p:blipFill>
        <p:spPr>
          <a:xfrm>
            <a:off x="9173227" y="4226857"/>
            <a:ext cx="1009791" cy="819264"/>
          </a:xfrm>
          <a:prstGeom prst="rect">
            <a:avLst/>
          </a:prstGeom>
        </p:spPr>
      </p:pic>
      <p:sp>
        <p:nvSpPr>
          <p:cNvPr id="13" name="Tekstvak 12">
            <a:extLst>
              <a:ext uri="{FF2B5EF4-FFF2-40B4-BE49-F238E27FC236}">
                <a16:creationId xmlns:a16="http://schemas.microsoft.com/office/drawing/2014/main" id="{1D40FA90-7473-DB2D-B27C-A4A69298CBB5}"/>
              </a:ext>
            </a:extLst>
          </p:cNvPr>
          <p:cNvSpPr txBox="1"/>
          <p:nvPr/>
        </p:nvSpPr>
        <p:spPr>
          <a:xfrm>
            <a:off x="8282358" y="1344225"/>
            <a:ext cx="6154614" cy="369332"/>
          </a:xfrm>
          <a:prstGeom prst="rect">
            <a:avLst/>
          </a:prstGeom>
          <a:noFill/>
        </p:spPr>
        <p:txBody>
          <a:bodyPr wrap="square">
            <a:spAutoFit/>
          </a:bodyPr>
          <a:lstStyle/>
          <a:p>
            <a:r>
              <a:rPr lang="nl-NL" b="1" dirty="0" err="1"/>
              <a:t>MiGuide</a:t>
            </a:r>
            <a:r>
              <a:rPr lang="nl-NL" dirty="0"/>
              <a:t> COOL-programma</a:t>
            </a:r>
          </a:p>
        </p:txBody>
      </p:sp>
      <p:pic>
        <p:nvPicPr>
          <p:cNvPr id="15" name="Afbeelding 14">
            <a:extLst>
              <a:ext uri="{FF2B5EF4-FFF2-40B4-BE49-F238E27FC236}">
                <a16:creationId xmlns:a16="http://schemas.microsoft.com/office/drawing/2014/main" id="{4557719A-85F0-5073-4E96-33D8EAED10B4}"/>
              </a:ext>
            </a:extLst>
          </p:cNvPr>
          <p:cNvPicPr>
            <a:picLocks noChangeAspect="1"/>
          </p:cNvPicPr>
          <p:nvPr/>
        </p:nvPicPr>
        <p:blipFill>
          <a:blip r:embed="rId11"/>
          <a:stretch>
            <a:fillRect/>
          </a:stretch>
        </p:blipFill>
        <p:spPr>
          <a:xfrm>
            <a:off x="1265548" y="4171160"/>
            <a:ext cx="2286540" cy="735898"/>
          </a:xfrm>
          <a:prstGeom prst="rect">
            <a:avLst/>
          </a:prstGeom>
        </p:spPr>
      </p:pic>
      <p:sp>
        <p:nvSpPr>
          <p:cNvPr id="16" name="Tekstvak 15">
            <a:extLst>
              <a:ext uri="{FF2B5EF4-FFF2-40B4-BE49-F238E27FC236}">
                <a16:creationId xmlns:a16="http://schemas.microsoft.com/office/drawing/2014/main" id="{A1CF1B5A-BFE7-658D-0950-5F01938B2C27}"/>
              </a:ext>
            </a:extLst>
          </p:cNvPr>
          <p:cNvSpPr txBox="1"/>
          <p:nvPr/>
        </p:nvSpPr>
        <p:spPr>
          <a:xfrm>
            <a:off x="984343" y="1414273"/>
            <a:ext cx="4525499" cy="369332"/>
          </a:xfrm>
          <a:prstGeom prst="rect">
            <a:avLst/>
          </a:prstGeom>
          <a:noFill/>
        </p:spPr>
        <p:txBody>
          <a:bodyPr wrap="square">
            <a:spAutoFit/>
          </a:bodyPr>
          <a:lstStyle/>
          <a:p>
            <a:r>
              <a:rPr lang="nl-NL" b="1" dirty="0" err="1"/>
              <a:t>Ancora</a:t>
            </a:r>
            <a:r>
              <a:rPr lang="nl-NL" dirty="0"/>
              <a:t> SLIMMER-programma</a:t>
            </a:r>
          </a:p>
        </p:txBody>
      </p:sp>
      <p:pic>
        <p:nvPicPr>
          <p:cNvPr id="17" name="Afbeelding 16">
            <a:extLst>
              <a:ext uri="{FF2B5EF4-FFF2-40B4-BE49-F238E27FC236}">
                <a16:creationId xmlns:a16="http://schemas.microsoft.com/office/drawing/2014/main" id="{9A4F210E-82C4-6D21-1BCD-3829AE51783D}"/>
              </a:ext>
            </a:extLst>
          </p:cNvPr>
          <p:cNvPicPr>
            <a:picLocks noChangeAspect="1"/>
          </p:cNvPicPr>
          <p:nvPr/>
        </p:nvPicPr>
        <p:blipFill>
          <a:blip r:embed="rId12"/>
          <a:stretch>
            <a:fillRect/>
          </a:stretch>
        </p:blipFill>
        <p:spPr>
          <a:xfrm>
            <a:off x="918376" y="2046288"/>
            <a:ext cx="3233910" cy="1610589"/>
          </a:xfrm>
          <a:prstGeom prst="rect">
            <a:avLst/>
          </a:prstGeom>
        </p:spPr>
      </p:pic>
      <p:sp>
        <p:nvSpPr>
          <p:cNvPr id="4" name="Tekstvak 3">
            <a:extLst>
              <a:ext uri="{FF2B5EF4-FFF2-40B4-BE49-F238E27FC236}">
                <a16:creationId xmlns:a16="http://schemas.microsoft.com/office/drawing/2014/main" id="{9B3B81F6-8C08-BC9C-6277-8C055F256101}"/>
              </a:ext>
            </a:extLst>
          </p:cNvPr>
          <p:cNvSpPr txBox="1"/>
          <p:nvPr/>
        </p:nvSpPr>
        <p:spPr>
          <a:xfrm>
            <a:off x="8829135" y="5046121"/>
            <a:ext cx="3233910" cy="369332"/>
          </a:xfrm>
          <a:prstGeom prst="rect">
            <a:avLst/>
          </a:prstGeom>
          <a:noFill/>
        </p:spPr>
        <p:txBody>
          <a:bodyPr wrap="square">
            <a:spAutoFit/>
          </a:bodyPr>
          <a:lstStyle/>
          <a:p>
            <a:r>
              <a:rPr lang="nl-NL" b="1" i="1" dirty="0"/>
              <a:t>Digitale GLI erkend door RIVM</a:t>
            </a:r>
          </a:p>
        </p:txBody>
      </p:sp>
      <p:sp>
        <p:nvSpPr>
          <p:cNvPr id="10" name="Tekstvak 9">
            <a:extLst>
              <a:ext uri="{FF2B5EF4-FFF2-40B4-BE49-F238E27FC236}">
                <a16:creationId xmlns:a16="http://schemas.microsoft.com/office/drawing/2014/main" id="{88B40C5E-9432-0EEB-C448-F909CD31BD35}"/>
              </a:ext>
            </a:extLst>
          </p:cNvPr>
          <p:cNvSpPr txBox="1"/>
          <p:nvPr/>
        </p:nvSpPr>
        <p:spPr>
          <a:xfrm>
            <a:off x="7362258" y="5534440"/>
            <a:ext cx="5166485" cy="954107"/>
          </a:xfrm>
          <a:prstGeom prst="rect">
            <a:avLst/>
          </a:prstGeom>
          <a:noFill/>
        </p:spPr>
        <p:txBody>
          <a:bodyPr wrap="square">
            <a:spAutoFit/>
          </a:bodyPr>
          <a:lstStyle/>
          <a:p>
            <a:r>
              <a:rPr lang="nl-NL" sz="1400" dirty="0"/>
              <a:t>De 1e groepen deelnemers van </a:t>
            </a:r>
            <a:r>
              <a:rPr lang="nl-NL" sz="1400" b="1" dirty="0" err="1"/>
              <a:t>CooL-MiGuide</a:t>
            </a:r>
            <a:r>
              <a:rPr lang="nl-NL" sz="1400" b="1" dirty="0"/>
              <a:t>:</a:t>
            </a:r>
            <a:r>
              <a:rPr lang="nl-NL" sz="1400" dirty="0"/>
              <a:t> veelbelovende resultaten zien: na 9 maanden behalen zij gemiddeld 5,5 kg gewichtsverlies en daalt de BMI met 1,9 kg/m2. (60% meer BMI-reductie </a:t>
            </a:r>
            <a:r>
              <a:rPr lang="nl-NL" sz="1400" dirty="0" err="1"/>
              <a:t>tov</a:t>
            </a:r>
            <a:r>
              <a:rPr lang="nl-NL" sz="1400" dirty="0"/>
              <a:t> fysieke GLI-aanbod)</a:t>
            </a:r>
          </a:p>
        </p:txBody>
      </p:sp>
      <p:sp>
        <p:nvSpPr>
          <p:cNvPr id="3" name="Titel 1">
            <a:extLst>
              <a:ext uri="{FF2B5EF4-FFF2-40B4-BE49-F238E27FC236}">
                <a16:creationId xmlns:a16="http://schemas.microsoft.com/office/drawing/2014/main" id="{2996A183-067A-0C18-7382-B1DB8F1C141F}"/>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lvl="0" eaLnBrk="1" hangingPunct="1">
              <a:defRPr/>
            </a:pPr>
            <a:r>
              <a:rPr lang="nl-NL" sz="3200" b="0" kern="0">
                <a:solidFill>
                  <a:srgbClr val="EEECE1">
                    <a:lumMod val="75000"/>
                  </a:srgbClr>
                </a:solidFill>
                <a:latin typeface="Arial" charset="0"/>
                <a:ea typeface="Arial" charset="0"/>
                <a:cs typeface="Arial" charset="0"/>
              </a:rPr>
              <a:t>Digitale GLI’s</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0917262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3" name="Afbeelding 2">
            <a:extLst>
              <a:ext uri="{FF2B5EF4-FFF2-40B4-BE49-F238E27FC236}">
                <a16:creationId xmlns:a16="http://schemas.microsoft.com/office/drawing/2014/main" id="{4FB419E9-EF31-E891-6E29-5D74F98BDBCC}"/>
              </a:ext>
            </a:extLst>
          </p:cNvPr>
          <p:cNvPicPr>
            <a:picLocks noChangeAspect="1"/>
          </p:cNvPicPr>
          <p:nvPr/>
        </p:nvPicPr>
        <p:blipFill>
          <a:blip r:embed="rId3"/>
          <a:stretch>
            <a:fillRect/>
          </a:stretch>
        </p:blipFill>
        <p:spPr>
          <a:xfrm>
            <a:off x="2426236" y="993422"/>
            <a:ext cx="7567392" cy="5415489"/>
          </a:xfrm>
          <a:prstGeom prst="rect">
            <a:avLst/>
          </a:prstGeom>
        </p:spPr>
      </p:pic>
      <p:sp>
        <p:nvSpPr>
          <p:cNvPr id="5" name="Tekstvak 4">
            <a:extLst>
              <a:ext uri="{FF2B5EF4-FFF2-40B4-BE49-F238E27FC236}">
                <a16:creationId xmlns:a16="http://schemas.microsoft.com/office/drawing/2014/main" id="{414CDBBD-1090-3BE7-FE1F-3D558BA23784}"/>
              </a:ext>
            </a:extLst>
          </p:cNvPr>
          <p:cNvSpPr txBox="1"/>
          <p:nvPr/>
        </p:nvSpPr>
        <p:spPr>
          <a:xfrm>
            <a:off x="1617785" y="6456159"/>
            <a:ext cx="10716517" cy="276999"/>
          </a:xfrm>
          <a:prstGeom prst="rect">
            <a:avLst/>
          </a:prstGeom>
          <a:noFill/>
        </p:spPr>
        <p:txBody>
          <a:bodyPr wrap="square">
            <a:spAutoFit/>
          </a:bodyPr>
          <a:lstStyle/>
          <a:p>
            <a:r>
              <a:rPr lang="nl-NL" sz="1200" dirty="0">
                <a:hlinkClick r:id="rId4"/>
              </a:rPr>
              <a:t>https://richtlijnendatabase.nl/gerelateerde_documenten/f/27066/Figuur%2013.2.%20Soorten%20Gecombineerde%20Leefstijl%20Interventies.pdf</a:t>
            </a:r>
            <a:r>
              <a:rPr lang="nl-NL" sz="1200" dirty="0"/>
              <a:t> </a:t>
            </a:r>
          </a:p>
        </p:txBody>
      </p:sp>
      <p:sp>
        <p:nvSpPr>
          <p:cNvPr id="6" name="Titel 1">
            <a:extLst>
              <a:ext uri="{FF2B5EF4-FFF2-40B4-BE49-F238E27FC236}">
                <a16:creationId xmlns:a16="http://schemas.microsoft.com/office/drawing/2014/main" id="{4DB127B4-B5E3-0FD8-CD86-4D79D5065863}"/>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Gecombineerde</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a:t>
            </a:r>
            <a:r>
              <a:rPr kumimoji="0" lang="en-US"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leefstijlinterventie</a:t>
            </a: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(GLI)</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0133638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C7617397-0A4F-4041-8501-34D6C55CAA9A}"/>
              </a:ext>
            </a:extLst>
          </p:cNvPr>
          <p:cNvSpPr>
            <a:spLocks noGrp="1"/>
          </p:cNvSpPr>
          <p:nvPr>
            <p:ph type="title"/>
          </p:nvPr>
        </p:nvSpPr>
        <p:spPr>
          <a:xfrm>
            <a:off x="407800" y="174398"/>
            <a:ext cx="11340000" cy="432000"/>
          </a:xfrm>
        </p:spPr>
        <p:txBody>
          <a:bodyPr anchor="ctr">
            <a:normAutofit fontScale="90000"/>
          </a:bodyPr>
          <a:lstStyle/>
          <a:p>
            <a:r>
              <a:rPr lang="nl-NL" altLang="nl-NL" sz="3000" dirty="0"/>
              <a:t>Gecombineerde leefstijlinterventie (GLI)</a:t>
            </a:r>
            <a:endParaRPr lang="nl-NL" sz="3000" dirty="0"/>
          </a:p>
        </p:txBody>
      </p:sp>
      <p:sp>
        <p:nvSpPr>
          <p:cNvPr id="2" name="Tijdelijke aanduiding voor voettekst 1">
            <a:extLst>
              <a:ext uri="{FF2B5EF4-FFF2-40B4-BE49-F238E27FC236}">
                <a16:creationId xmlns:a16="http://schemas.microsoft.com/office/drawing/2014/main" id="{9F00C4A3-1471-43E1-891B-157B7A380A4A}"/>
              </a:ext>
            </a:extLst>
          </p:cNvPr>
          <p:cNvSpPr>
            <a:spLocks noGrp="1"/>
          </p:cNvSpPr>
          <p:nvPr>
            <p:ph type="ftr" sz="quarter" idx="13"/>
          </p:nvPr>
        </p:nvSpPr>
        <p:spPr>
          <a:xfrm>
            <a:off x="432000" y="6301151"/>
            <a:ext cx="5664000" cy="295062"/>
          </a:xfrm>
          <a:prstGeom prst="rect">
            <a:avLst/>
          </a:prstGeom>
        </p:spPr>
        <p:txBody>
          <a:bodyPr>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a:t>Add a footer</a:t>
            </a:r>
            <a:endParaRPr lang="nl-NL" sz="1100" dirty="0"/>
          </a:p>
        </p:txBody>
      </p:sp>
      <p:sp>
        <p:nvSpPr>
          <p:cNvPr id="3" name="Tijdelijke aanduiding voor dianummer 2">
            <a:extLst>
              <a:ext uri="{FF2B5EF4-FFF2-40B4-BE49-F238E27FC236}">
                <a16:creationId xmlns:a16="http://schemas.microsoft.com/office/drawing/2014/main" id="{DE0369E4-D687-4265-AF9A-BB02EBB2FF17}"/>
              </a:ext>
            </a:extLst>
          </p:cNvPr>
          <p:cNvSpPr>
            <a:spLocks noGrp="1"/>
          </p:cNvSpPr>
          <p:nvPr>
            <p:ph type="sldNum" sz="quarter" idx="33"/>
          </p:nvPr>
        </p:nvSpPr>
        <p:spPr>
          <a:xfrm>
            <a:off x="11729731" y="6373476"/>
            <a:ext cx="462269" cy="484524"/>
          </a:xfrm>
          <a:prstGeom prst="rect">
            <a:avLst/>
          </a:prstGeom>
          <a:solidFill>
            <a:schemeClr val="bg1"/>
          </a:solidFill>
          <a:ln>
            <a:solidFill>
              <a:schemeClr val="bg1"/>
            </a:solidFill>
          </a:ln>
        </p:spPr>
        <p:txBody>
          <a:bodyPr vert="horz" lIns="0" tIns="0" rIns="0" bIns="0" rtlCol="0" anchor="ctr">
            <a:normAutofit/>
          </a:bodyPr>
          <a:lstStyle>
            <a:defPPr>
              <a:defRPr lang="en-US"/>
            </a:defPPr>
            <a:lvl1pPr marL="0" algn="ctr" defTabSz="914400" rtl="0" eaLnBrk="1" latinLnBrk="0" hangingPunct="1">
              <a:defRPr sz="12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19B51A1E-902D-48AF-9020-955120F399B6}" type="slidenum">
              <a:rPr lang="en-US" smtClean="0"/>
              <a:pPr>
                <a:spcAft>
                  <a:spcPts val="600"/>
                </a:spcAft>
              </a:pPr>
              <a:t>69</a:t>
            </a:fld>
            <a:endParaRPr lang="nl-NL"/>
          </a:p>
        </p:txBody>
      </p:sp>
      <p:sp>
        <p:nvSpPr>
          <p:cNvPr id="13" name="Text Placeholder 4">
            <a:extLst>
              <a:ext uri="{FF2B5EF4-FFF2-40B4-BE49-F238E27FC236}">
                <a16:creationId xmlns:a16="http://schemas.microsoft.com/office/drawing/2014/main" id="{EC7248B0-6FFF-F910-03D2-D9743EFC6F25}"/>
              </a:ext>
            </a:extLst>
          </p:cNvPr>
          <p:cNvSpPr>
            <a:spLocks noGrp="1"/>
          </p:cNvSpPr>
          <p:nvPr>
            <p:ph type="body" idx="1"/>
          </p:nvPr>
        </p:nvSpPr>
        <p:spPr>
          <a:xfrm>
            <a:off x="647885" y="875620"/>
            <a:ext cx="5448115" cy="358775"/>
          </a:xfrm>
        </p:spPr>
        <p:txBody>
          <a:bodyPr>
            <a:normAutofit fontScale="92500" lnSpcReduction="20000"/>
          </a:bodyPr>
          <a:lstStyle/>
          <a:p>
            <a:r>
              <a:rPr lang="nl-NL" dirty="0"/>
              <a:t>Resultaten</a:t>
            </a:r>
          </a:p>
        </p:txBody>
      </p:sp>
      <p:pic>
        <p:nvPicPr>
          <p:cNvPr id="6" name="Afbeelding 5">
            <a:extLst>
              <a:ext uri="{FF2B5EF4-FFF2-40B4-BE49-F238E27FC236}">
                <a16:creationId xmlns:a16="http://schemas.microsoft.com/office/drawing/2014/main" id="{DEBCE5B0-C8C7-CD28-4829-0B1D0AED57F8}"/>
              </a:ext>
            </a:extLst>
          </p:cNvPr>
          <p:cNvPicPr>
            <a:picLocks noChangeAspect="1"/>
          </p:cNvPicPr>
          <p:nvPr/>
        </p:nvPicPr>
        <p:blipFill>
          <a:blip r:embed="rId2"/>
          <a:stretch>
            <a:fillRect/>
          </a:stretch>
        </p:blipFill>
        <p:spPr>
          <a:xfrm>
            <a:off x="432000" y="1503617"/>
            <a:ext cx="5142535" cy="719305"/>
          </a:xfrm>
          <a:prstGeom prst="rect">
            <a:avLst/>
          </a:prstGeom>
        </p:spPr>
      </p:pic>
      <p:pic>
        <p:nvPicPr>
          <p:cNvPr id="10" name="Afbeelding 9">
            <a:extLst>
              <a:ext uri="{FF2B5EF4-FFF2-40B4-BE49-F238E27FC236}">
                <a16:creationId xmlns:a16="http://schemas.microsoft.com/office/drawing/2014/main" id="{7D17616F-DFD8-904D-64DE-B986A3796952}"/>
              </a:ext>
            </a:extLst>
          </p:cNvPr>
          <p:cNvPicPr>
            <a:picLocks noChangeAspect="1"/>
          </p:cNvPicPr>
          <p:nvPr/>
        </p:nvPicPr>
        <p:blipFill>
          <a:blip r:embed="rId3"/>
          <a:stretch>
            <a:fillRect/>
          </a:stretch>
        </p:blipFill>
        <p:spPr>
          <a:xfrm>
            <a:off x="990158" y="2314777"/>
            <a:ext cx="3750841" cy="4058699"/>
          </a:xfrm>
          <a:prstGeom prst="rect">
            <a:avLst/>
          </a:prstGeom>
        </p:spPr>
      </p:pic>
      <p:pic>
        <p:nvPicPr>
          <p:cNvPr id="18" name="Afbeelding 17">
            <a:extLst>
              <a:ext uri="{FF2B5EF4-FFF2-40B4-BE49-F238E27FC236}">
                <a16:creationId xmlns:a16="http://schemas.microsoft.com/office/drawing/2014/main" id="{9D009CA6-104F-A91D-BE0E-E371D4FFF841}"/>
              </a:ext>
            </a:extLst>
          </p:cNvPr>
          <p:cNvPicPr>
            <a:picLocks noChangeAspect="1"/>
          </p:cNvPicPr>
          <p:nvPr/>
        </p:nvPicPr>
        <p:blipFill>
          <a:blip r:embed="rId4"/>
          <a:stretch>
            <a:fillRect/>
          </a:stretch>
        </p:blipFill>
        <p:spPr>
          <a:xfrm>
            <a:off x="6096000" y="1407361"/>
            <a:ext cx="5105842" cy="4785775"/>
          </a:xfrm>
          <a:prstGeom prst="rect">
            <a:avLst/>
          </a:prstGeom>
          <a:ln>
            <a:solidFill>
              <a:schemeClr val="accent1"/>
            </a:solidFill>
          </a:ln>
        </p:spPr>
      </p:pic>
    </p:spTree>
    <p:extLst>
      <p:ext uri="{BB962C8B-B14F-4D97-AF65-F5344CB8AC3E}">
        <p14:creationId xmlns:p14="http://schemas.microsoft.com/office/powerpoint/2010/main" val="1463727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2300301" y="1122388"/>
            <a:ext cx="3279775" cy="319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8" name="Picture 4" descr="Levensverwachting">
            <a:extLst>
              <a:ext uri="{FF2B5EF4-FFF2-40B4-BE49-F238E27FC236}">
                <a16:creationId xmlns:a16="http://schemas.microsoft.com/office/drawing/2014/main" id="{A520702A-E340-40DF-85E9-35E9D7296D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4074" y="1122388"/>
            <a:ext cx="7943850" cy="4048125"/>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234C7719-D67D-4529-AC71-50F96E6066D3}"/>
              </a:ext>
            </a:extLst>
          </p:cNvPr>
          <p:cNvSpPr txBox="1"/>
          <p:nvPr/>
        </p:nvSpPr>
        <p:spPr>
          <a:xfrm>
            <a:off x="5624774" y="6515012"/>
            <a:ext cx="74295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3A343A"/>
                </a:solidFill>
                <a:effectLst/>
                <a:uLnTx/>
                <a:uFillTx/>
                <a:latin typeface="Calibri" panose="020F0502020204030204"/>
                <a:ea typeface="+mn-ea"/>
                <a:cs typeface="+mn-cs"/>
              </a:rPr>
              <a:t>Bron: Pharos en </a:t>
            </a:r>
            <a:r>
              <a:rPr kumimoji="0" lang="nl-NL" sz="1200" b="0" i="0" u="none" strike="noStrike" kern="1200" cap="none" spc="0" normalizeH="0" baseline="0" noProof="0" dirty="0">
                <a:ln>
                  <a:noFill/>
                </a:ln>
                <a:solidFill>
                  <a:srgbClr val="000000"/>
                </a:solidFill>
                <a:effectLst/>
                <a:uLnTx/>
                <a:uFillTx/>
                <a:latin typeface="Calibri" panose="020F0502020204030204"/>
                <a:ea typeface="+mn-ea"/>
                <a:cs typeface="+mn-cs"/>
              </a:rPr>
              <a:t>CBS (</a:t>
            </a:r>
            <a:r>
              <a:rPr kumimoji="0" lang="nl-NL" sz="1200" b="0" i="1" u="none" strike="noStrike" kern="1200" cap="none" spc="0" normalizeH="0" baseline="0" noProof="0" dirty="0">
                <a:ln>
                  <a:noFill/>
                </a:ln>
                <a:solidFill>
                  <a:srgbClr val="000000"/>
                </a:solidFill>
                <a:effectLst/>
                <a:uLnTx/>
                <a:uFillTx/>
                <a:latin typeface="Calibri" panose="020F0502020204030204"/>
                <a:ea typeface="+mn-ea"/>
                <a:cs typeface="+mn-cs"/>
              </a:rPr>
              <a:t>Gezonde levensverwachting; onderwijsniveau.</a:t>
            </a:r>
            <a:r>
              <a:rPr kumimoji="0" lang="nl-NL" sz="1200" b="0" i="0" u="none" strike="noStrike" kern="1200" cap="none" spc="0" normalizeH="0" baseline="0" noProof="0" dirty="0">
                <a:ln>
                  <a:noFill/>
                </a:ln>
                <a:solidFill>
                  <a:srgbClr val="000000"/>
                </a:solidFill>
                <a:effectLst/>
                <a:uLnTx/>
                <a:uFillTx/>
                <a:latin typeface="Calibri" panose="020F0502020204030204"/>
                <a:ea typeface="+mn-ea"/>
                <a:cs typeface="+mn-cs"/>
              </a:rPr>
              <a:t> Statline 2017)</a:t>
            </a: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E41F2F40-93B3-4C86-B5B3-F186204435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1433" y="4977194"/>
            <a:ext cx="4489133" cy="1512191"/>
          </a:xfrm>
          <a:prstGeom prst="rect">
            <a:avLst/>
          </a:prstGeom>
        </p:spPr>
      </p:pic>
      <p:sp>
        <p:nvSpPr>
          <p:cNvPr id="2" name="Titel 1">
            <a:extLst>
              <a:ext uri="{FF2B5EF4-FFF2-40B4-BE49-F238E27FC236}">
                <a16:creationId xmlns:a16="http://schemas.microsoft.com/office/drawing/2014/main" id="{DC641D6E-0040-13B6-9310-3629BE7D85BD}"/>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Heeft </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nederland</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een probleem?</a:t>
            </a:r>
          </a:p>
        </p:txBody>
      </p:sp>
    </p:spTree>
    <p:extLst>
      <p:ext uri="{BB962C8B-B14F-4D97-AF65-F5344CB8AC3E}">
        <p14:creationId xmlns:p14="http://schemas.microsoft.com/office/powerpoint/2010/main" val="24392540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888F72FD-BAA6-4DA1-9E6A-6894432D1896}"/>
              </a:ext>
            </a:extLst>
          </p:cNvPr>
          <p:cNvPicPr>
            <a:picLocks noGrp="1" noChangeAspect="1"/>
          </p:cNvPicPr>
          <p:nvPr>
            <p:ph idx="1"/>
          </p:nvPr>
        </p:nvPicPr>
        <p:blipFill>
          <a:blip r:embed="rId3"/>
          <a:stretch>
            <a:fillRect/>
          </a:stretch>
        </p:blipFill>
        <p:spPr>
          <a:xfrm>
            <a:off x="432000" y="1401324"/>
            <a:ext cx="2537906" cy="1420019"/>
          </a:xfrm>
        </p:spPr>
      </p:pic>
      <p:pic>
        <p:nvPicPr>
          <p:cNvPr id="7" name="Afbeelding 6">
            <a:extLst>
              <a:ext uri="{FF2B5EF4-FFF2-40B4-BE49-F238E27FC236}">
                <a16:creationId xmlns:a16="http://schemas.microsoft.com/office/drawing/2014/main" id="{F00C7D00-C4DB-4DC8-8658-8826DB273E9A}"/>
              </a:ext>
            </a:extLst>
          </p:cNvPr>
          <p:cNvPicPr>
            <a:picLocks noChangeAspect="1"/>
          </p:cNvPicPr>
          <p:nvPr/>
        </p:nvPicPr>
        <p:blipFill>
          <a:blip r:embed="rId4"/>
          <a:stretch>
            <a:fillRect/>
          </a:stretch>
        </p:blipFill>
        <p:spPr>
          <a:xfrm>
            <a:off x="3051630" y="1401324"/>
            <a:ext cx="7300924" cy="4500745"/>
          </a:xfrm>
          <a:prstGeom prst="rect">
            <a:avLst/>
          </a:prstGeom>
        </p:spPr>
      </p:pic>
      <p:sp>
        <p:nvSpPr>
          <p:cNvPr id="8" name="Afgeronde rechthoek 6">
            <a:extLst>
              <a:ext uri="{FF2B5EF4-FFF2-40B4-BE49-F238E27FC236}">
                <a16:creationId xmlns:a16="http://schemas.microsoft.com/office/drawing/2014/main" id="{460E9AD1-C28B-4D55-8D6A-3A40F4B5B6A1}"/>
              </a:ext>
            </a:extLst>
          </p:cNvPr>
          <p:cNvSpPr/>
          <p:nvPr/>
        </p:nvSpPr>
        <p:spPr>
          <a:xfrm>
            <a:off x="2969906" y="1293054"/>
            <a:ext cx="2537906" cy="2208262"/>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ndara"/>
              <a:ea typeface="+mn-ea"/>
              <a:cs typeface="+mn-cs"/>
            </a:endParaRPr>
          </a:p>
        </p:txBody>
      </p:sp>
      <p:sp>
        <p:nvSpPr>
          <p:cNvPr id="6" name="Tekstvak 5">
            <a:extLst>
              <a:ext uri="{FF2B5EF4-FFF2-40B4-BE49-F238E27FC236}">
                <a16:creationId xmlns:a16="http://schemas.microsoft.com/office/drawing/2014/main" id="{B02CEED3-CA37-913F-AE45-8303C9ABEFBB}"/>
              </a:ext>
            </a:extLst>
          </p:cNvPr>
          <p:cNvSpPr txBox="1"/>
          <p:nvPr/>
        </p:nvSpPr>
        <p:spPr>
          <a:xfrm>
            <a:off x="3086661" y="6050130"/>
            <a:ext cx="6894621" cy="646331"/>
          </a:xfrm>
          <a:prstGeom prst="rect">
            <a:avLst/>
          </a:prstGeom>
          <a:noFill/>
        </p:spPr>
        <p:txBody>
          <a:bodyPr wrap="square">
            <a:spAutoFit/>
          </a:bodyPr>
          <a:lstStyle/>
          <a:p>
            <a:pPr algn="ctr"/>
            <a:r>
              <a:rPr lang="nl-NL" dirty="0"/>
              <a:t>Vanaf 1 januari 2024 wordt Keer Diabetes2 Om voor iedere (pre)diabetespatiënt vanuit het basispakket vergoed.</a:t>
            </a:r>
          </a:p>
        </p:txBody>
      </p:sp>
      <p:sp>
        <p:nvSpPr>
          <p:cNvPr id="3" name="Titel 1">
            <a:extLst>
              <a:ext uri="{FF2B5EF4-FFF2-40B4-BE49-F238E27FC236}">
                <a16:creationId xmlns:a16="http://schemas.microsoft.com/office/drawing/2014/main" id="{311DAA80-BD03-493B-59B9-6DF5A807C579}"/>
              </a:ext>
            </a:extLst>
          </p:cNvPr>
          <p:cNvSpPr txBox="1">
            <a:spLocks/>
          </p:cNvSpPr>
          <p:nvPr/>
        </p:nvSpPr>
        <p:spPr bwMode="auto">
          <a:xfrm>
            <a:off x="432000" y="286257"/>
            <a:ext cx="10413066"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2500" lnSpcReduction="100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lvl="0" eaLnBrk="1" hangingPunct="1">
              <a:defRPr/>
            </a:pPr>
            <a:r>
              <a:rPr lang="nl-NL" sz="3200" b="0" kern="0" dirty="0">
                <a:solidFill>
                  <a:srgbClr val="EEECE1">
                    <a:lumMod val="75000"/>
                  </a:srgbClr>
                </a:solidFill>
                <a:latin typeface="Arial" charset="0"/>
                <a:ea typeface="Arial" charset="0"/>
                <a:cs typeface="Arial" charset="0"/>
              </a:rPr>
              <a:t>Gespecialiseerde GLI / diabetes GLI: Keer Diabetes 2 om</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2217187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888F72FD-BAA6-4DA1-9E6A-6894432D1896}"/>
              </a:ext>
            </a:extLst>
          </p:cNvPr>
          <p:cNvPicPr>
            <a:picLocks noGrp="1" noChangeAspect="1"/>
          </p:cNvPicPr>
          <p:nvPr>
            <p:ph idx="1"/>
          </p:nvPr>
        </p:nvPicPr>
        <p:blipFill>
          <a:blip r:embed="rId3"/>
          <a:stretch>
            <a:fillRect/>
          </a:stretch>
        </p:blipFill>
        <p:spPr>
          <a:xfrm>
            <a:off x="9983960" y="5622904"/>
            <a:ext cx="1583226" cy="885853"/>
          </a:xfrm>
        </p:spPr>
      </p:pic>
      <p:pic>
        <p:nvPicPr>
          <p:cNvPr id="13" name="Afbeelding 12">
            <a:extLst>
              <a:ext uri="{FF2B5EF4-FFF2-40B4-BE49-F238E27FC236}">
                <a16:creationId xmlns:a16="http://schemas.microsoft.com/office/drawing/2014/main" id="{873A3DB4-3C7D-48DB-826B-B4B0BCD8AF7A}"/>
              </a:ext>
            </a:extLst>
          </p:cNvPr>
          <p:cNvPicPr>
            <a:picLocks noChangeAspect="1"/>
          </p:cNvPicPr>
          <p:nvPr/>
        </p:nvPicPr>
        <p:blipFill>
          <a:blip r:embed="rId4"/>
          <a:stretch>
            <a:fillRect/>
          </a:stretch>
        </p:blipFill>
        <p:spPr>
          <a:xfrm>
            <a:off x="2458985" y="5216541"/>
            <a:ext cx="6942190" cy="1222695"/>
          </a:xfrm>
          <a:prstGeom prst="rect">
            <a:avLst/>
          </a:prstGeom>
        </p:spPr>
      </p:pic>
      <p:sp>
        <p:nvSpPr>
          <p:cNvPr id="14" name="Tekstvak 13">
            <a:extLst>
              <a:ext uri="{FF2B5EF4-FFF2-40B4-BE49-F238E27FC236}">
                <a16:creationId xmlns:a16="http://schemas.microsoft.com/office/drawing/2014/main" id="{03A6E5BA-E976-486A-953D-5A288C78F006}"/>
              </a:ext>
            </a:extLst>
          </p:cNvPr>
          <p:cNvSpPr txBox="1"/>
          <p:nvPr/>
        </p:nvSpPr>
        <p:spPr>
          <a:xfrm>
            <a:off x="2458985" y="6508757"/>
            <a:ext cx="7555992" cy="261610"/>
          </a:xfrm>
          <a:prstGeom prst="rect">
            <a:avLst/>
          </a:prstGeom>
          <a:noFill/>
        </p:spPr>
        <p:txBody>
          <a:bodyPr wrap="square">
            <a:spAutoFit/>
          </a:bodyPr>
          <a:lstStyle/>
          <a:p>
            <a:r>
              <a:rPr lang="nl-NL" sz="1100" dirty="0"/>
              <a:t>Bron: </a:t>
            </a:r>
            <a:r>
              <a:rPr lang="nl-NL" sz="1100" dirty="0">
                <a:hlinkClick r:id="rId5"/>
              </a:rPr>
              <a:t>https://nutrition.bmj.com/content/early/2020/08/17/bmjnph-2020-000081</a:t>
            </a:r>
            <a:r>
              <a:rPr lang="nl-NL" sz="1100" dirty="0"/>
              <a:t> </a:t>
            </a:r>
          </a:p>
        </p:txBody>
      </p:sp>
      <p:pic>
        <p:nvPicPr>
          <p:cNvPr id="17" name="Afbeelding 16">
            <a:extLst>
              <a:ext uri="{FF2B5EF4-FFF2-40B4-BE49-F238E27FC236}">
                <a16:creationId xmlns:a16="http://schemas.microsoft.com/office/drawing/2014/main" id="{BA35E050-FDCD-4D56-B25F-636569ECE989}"/>
              </a:ext>
            </a:extLst>
          </p:cNvPr>
          <p:cNvPicPr>
            <a:picLocks noChangeAspect="1"/>
          </p:cNvPicPr>
          <p:nvPr/>
        </p:nvPicPr>
        <p:blipFill>
          <a:blip r:embed="rId6"/>
          <a:stretch>
            <a:fillRect/>
          </a:stretch>
        </p:blipFill>
        <p:spPr>
          <a:xfrm>
            <a:off x="11361188" y="1617944"/>
            <a:ext cx="666750" cy="1644845"/>
          </a:xfrm>
          <a:prstGeom prst="rect">
            <a:avLst/>
          </a:prstGeom>
        </p:spPr>
      </p:pic>
      <p:pic>
        <p:nvPicPr>
          <p:cNvPr id="18" name="Afbeelding 17">
            <a:extLst>
              <a:ext uri="{FF2B5EF4-FFF2-40B4-BE49-F238E27FC236}">
                <a16:creationId xmlns:a16="http://schemas.microsoft.com/office/drawing/2014/main" id="{56FB8D4F-B77D-47EA-B3A3-529BB017934C}"/>
              </a:ext>
            </a:extLst>
          </p:cNvPr>
          <p:cNvPicPr>
            <a:picLocks noChangeAspect="1"/>
          </p:cNvPicPr>
          <p:nvPr/>
        </p:nvPicPr>
        <p:blipFill>
          <a:blip r:embed="rId7"/>
          <a:stretch>
            <a:fillRect/>
          </a:stretch>
        </p:blipFill>
        <p:spPr>
          <a:xfrm>
            <a:off x="2790825" y="921243"/>
            <a:ext cx="6610350" cy="628650"/>
          </a:xfrm>
          <a:prstGeom prst="rect">
            <a:avLst/>
          </a:prstGeom>
        </p:spPr>
      </p:pic>
      <p:pic>
        <p:nvPicPr>
          <p:cNvPr id="3" name="Afbeelding 2">
            <a:extLst>
              <a:ext uri="{FF2B5EF4-FFF2-40B4-BE49-F238E27FC236}">
                <a16:creationId xmlns:a16="http://schemas.microsoft.com/office/drawing/2014/main" id="{05D957DE-90AF-40AD-8FC8-4051A1652FBD}"/>
              </a:ext>
            </a:extLst>
          </p:cNvPr>
          <p:cNvPicPr>
            <a:picLocks noChangeAspect="1"/>
          </p:cNvPicPr>
          <p:nvPr/>
        </p:nvPicPr>
        <p:blipFill>
          <a:blip r:embed="rId8"/>
          <a:stretch>
            <a:fillRect/>
          </a:stretch>
        </p:blipFill>
        <p:spPr>
          <a:xfrm>
            <a:off x="3134361" y="1461065"/>
            <a:ext cx="5344915" cy="3781437"/>
          </a:xfrm>
          <a:prstGeom prst="rect">
            <a:avLst/>
          </a:prstGeom>
        </p:spPr>
      </p:pic>
      <p:sp>
        <p:nvSpPr>
          <p:cNvPr id="6" name="Titel 1">
            <a:extLst>
              <a:ext uri="{FF2B5EF4-FFF2-40B4-BE49-F238E27FC236}">
                <a16:creationId xmlns:a16="http://schemas.microsoft.com/office/drawing/2014/main" id="{3EBAE32F-24FF-81EA-1C3C-6CB40CDFD295}"/>
              </a:ext>
            </a:extLst>
          </p:cNvPr>
          <p:cNvSpPr txBox="1">
            <a:spLocks/>
          </p:cNvSpPr>
          <p:nvPr/>
        </p:nvSpPr>
        <p:spPr bwMode="auto">
          <a:xfrm>
            <a:off x="432000" y="286257"/>
            <a:ext cx="10413066"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2500" lnSpcReduction="100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lvl="0" eaLnBrk="1" hangingPunct="1">
              <a:defRPr/>
            </a:pPr>
            <a:r>
              <a:rPr lang="nl-NL" sz="3200" b="0" kern="0" dirty="0">
                <a:solidFill>
                  <a:srgbClr val="EEECE1">
                    <a:lumMod val="75000"/>
                  </a:srgbClr>
                </a:solidFill>
                <a:latin typeface="Arial" charset="0"/>
                <a:ea typeface="Arial" charset="0"/>
                <a:cs typeface="Arial" charset="0"/>
              </a:rPr>
              <a:t>Gespecialiseerde GLI / diabetes GLI: Keer Diabetes 2 om</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2954117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D2DE4-2226-B37A-5B41-9389C46F0AAB}"/>
            </a:ext>
          </a:extLst>
        </p:cNvPr>
        <p:cNvGrpSpPr/>
        <p:nvPr/>
      </p:nvGrpSpPr>
      <p:grpSpPr>
        <a:xfrm>
          <a:off x="0" y="0"/>
          <a:ext cx="0" cy="0"/>
          <a:chOff x="0" y="0"/>
          <a:chExt cx="0" cy="0"/>
        </a:xfrm>
      </p:grpSpPr>
      <p:sp>
        <p:nvSpPr>
          <p:cNvPr id="35844" name="TextBox 3">
            <a:extLst>
              <a:ext uri="{FF2B5EF4-FFF2-40B4-BE49-F238E27FC236}">
                <a16:creationId xmlns:a16="http://schemas.microsoft.com/office/drawing/2014/main" id="{47DCF59B-37F8-2E13-7B7B-3849284FD3E3}"/>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pic>
        <p:nvPicPr>
          <p:cNvPr id="3" name="Afbeelding 2" descr="Collega's in beraad">
            <a:extLst>
              <a:ext uri="{FF2B5EF4-FFF2-40B4-BE49-F238E27FC236}">
                <a16:creationId xmlns:a16="http://schemas.microsoft.com/office/drawing/2014/main" id="{3DEBC827-B3D5-3107-6398-BC595B5024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675"/>
            <a:ext cx="12304889" cy="7706549"/>
          </a:xfrm>
          <a:prstGeom prst="rect">
            <a:avLst/>
          </a:prstGeom>
        </p:spPr>
      </p:pic>
      <p:sp>
        <p:nvSpPr>
          <p:cNvPr id="2" name="Titel 1">
            <a:extLst>
              <a:ext uri="{FF2B5EF4-FFF2-40B4-BE49-F238E27FC236}">
                <a16:creationId xmlns:a16="http://schemas.microsoft.com/office/drawing/2014/main" id="{D870D427-2976-5746-978D-997A5B78C581}"/>
              </a:ext>
            </a:extLst>
          </p:cNvPr>
          <p:cNvSpPr>
            <a:spLocks noGrp="1"/>
          </p:cNvSpPr>
          <p:nvPr>
            <p:ph type="title"/>
          </p:nvPr>
        </p:nvSpPr>
        <p:spPr>
          <a:xfrm>
            <a:off x="2957689" y="5079182"/>
            <a:ext cx="10371412" cy="646930"/>
          </a:xfrm>
        </p:spPr>
        <p:txBody>
          <a:bodyPr>
            <a:normAutofit fontScale="90000"/>
          </a:bodyPr>
          <a:lstStyle/>
          <a:p>
            <a:r>
              <a:rPr lang="nl-NL" altLang="nl-NL" sz="5400" b="1" dirty="0">
                <a:solidFill>
                  <a:schemeClr val="bg1"/>
                </a:solidFill>
                <a:latin typeface="Calibri" panose="020F0502020204030204" pitchFamily="34" charset="0"/>
                <a:ea typeface="Ubuntu"/>
              </a:rPr>
              <a:t>Samenwerken is cruciaal</a:t>
            </a:r>
          </a:p>
        </p:txBody>
      </p:sp>
    </p:spTree>
    <p:extLst>
      <p:ext uri="{BB962C8B-B14F-4D97-AF65-F5344CB8AC3E}">
        <p14:creationId xmlns:p14="http://schemas.microsoft.com/office/powerpoint/2010/main" val="24527605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C4FA3BD3-3C79-4537-BCF3-8F6D9C46C104}"/>
              </a:ext>
            </a:extLst>
          </p:cNvPr>
          <p:cNvSpPr>
            <a:spLocks noGrp="1"/>
          </p:cNvSpPr>
          <p:nvPr>
            <p:ph idx="1"/>
          </p:nvPr>
        </p:nvSpPr>
        <p:spPr>
          <a:xfrm>
            <a:off x="316088" y="1053156"/>
            <a:ext cx="11559823" cy="5804844"/>
          </a:xfrm>
        </p:spPr>
        <p:txBody>
          <a:bodyPr>
            <a:normAutofit fontScale="92500" lnSpcReduction="20000"/>
          </a:bodyPr>
          <a:lstStyle/>
          <a:p>
            <a:r>
              <a:rPr lang="nl-NL" sz="3200" b="0" i="0" dirty="0">
                <a:solidFill>
                  <a:srgbClr val="3A343A"/>
                </a:solidFill>
                <a:effectLst/>
                <a:latin typeface="Europa"/>
              </a:rPr>
              <a:t>Samenwerking met andere zorgprofessionals en het sociale domein is cruciaal en de sociale kaart kan hiervoor ingezet worden. </a:t>
            </a:r>
          </a:p>
          <a:p>
            <a:r>
              <a:rPr lang="nl-NL" sz="3200" b="0" i="0" dirty="0">
                <a:solidFill>
                  <a:srgbClr val="3A343A"/>
                </a:solidFill>
                <a:effectLst/>
                <a:latin typeface="Europa"/>
              </a:rPr>
              <a:t>Het is een </a:t>
            </a:r>
            <a:r>
              <a:rPr lang="nl-NL" sz="3200" b="1" i="0" dirty="0">
                <a:solidFill>
                  <a:srgbClr val="3A343A"/>
                </a:solidFill>
                <a:effectLst/>
                <a:latin typeface="Europa"/>
              </a:rPr>
              <a:t>wegwijzer</a:t>
            </a:r>
            <a:r>
              <a:rPr lang="nl-NL" sz="3200" b="0" i="0" dirty="0">
                <a:solidFill>
                  <a:srgbClr val="3A343A"/>
                </a:solidFill>
                <a:effectLst/>
                <a:latin typeface="Europa"/>
              </a:rPr>
              <a:t> die je kan gebruiken om mensen te verwijzen naar het juiste adres in het zorgsysteem in Nederland.</a:t>
            </a:r>
          </a:p>
          <a:p>
            <a:endParaRPr lang="nl-NL" sz="1900" b="0" i="0" dirty="0">
              <a:solidFill>
                <a:srgbClr val="3A343A"/>
              </a:solidFill>
              <a:effectLst/>
              <a:latin typeface="Europa"/>
            </a:endParaRPr>
          </a:p>
          <a:p>
            <a:r>
              <a:rPr lang="nl-NL" sz="3200" dirty="0">
                <a:solidFill>
                  <a:schemeClr val="tx2">
                    <a:lumMod val="75000"/>
                  </a:schemeClr>
                </a:solidFill>
              </a:rPr>
              <a:t>Welke samenwerkingen zijn er in deze regio op het gebied van leefstijl?</a:t>
            </a:r>
          </a:p>
          <a:p>
            <a:pPr lvl="1"/>
            <a:r>
              <a:rPr lang="nl-NL" sz="2800" dirty="0">
                <a:solidFill>
                  <a:schemeClr val="tx2">
                    <a:lumMod val="75000"/>
                  </a:schemeClr>
                </a:solidFill>
              </a:rPr>
              <a:t>Diëtisten</a:t>
            </a:r>
          </a:p>
          <a:p>
            <a:pPr lvl="1"/>
            <a:r>
              <a:rPr lang="nl-NL" sz="2800" dirty="0">
                <a:solidFill>
                  <a:schemeClr val="tx2">
                    <a:lumMod val="75000"/>
                  </a:schemeClr>
                </a:solidFill>
              </a:rPr>
              <a:t>Fysiotherapeuten</a:t>
            </a:r>
          </a:p>
          <a:p>
            <a:pPr lvl="1"/>
            <a:r>
              <a:rPr lang="nl-NL" sz="2800" dirty="0">
                <a:solidFill>
                  <a:schemeClr val="tx2">
                    <a:lumMod val="75000"/>
                  </a:schemeClr>
                </a:solidFill>
              </a:rPr>
              <a:t>Leefstijlcoach</a:t>
            </a:r>
          </a:p>
          <a:p>
            <a:pPr lvl="1"/>
            <a:r>
              <a:rPr lang="nl-NL" sz="2800" dirty="0">
                <a:solidFill>
                  <a:schemeClr val="tx2">
                    <a:lumMod val="75000"/>
                  </a:schemeClr>
                </a:solidFill>
              </a:rPr>
              <a:t>Slaapoefentherapeut</a:t>
            </a:r>
          </a:p>
          <a:p>
            <a:pPr lvl="1"/>
            <a:r>
              <a:rPr lang="nl-NL" sz="2800" dirty="0">
                <a:solidFill>
                  <a:schemeClr val="tx2">
                    <a:lumMod val="75000"/>
                  </a:schemeClr>
                </a:solidFill>
              </a:rPr>
              <a:t>Sociale domein – gemeente</a:t>
            </a:r>
          </a:p>
          <a:p>
            <a:pPr lvl="1"/>
            <a:r>
              <a:rPr lang="nl-NL" sz="2800" dirty="0">
                <a:solidFill>
                  <a:schemeClr val="tx2">
                    <a:lumMod val="75000"/>
                  </a:schemeClr>
                </a:solidFill>
              </a:rPr>
              <a:t>Gecombineerde leefstijlinterventie (GLI)</a:t>
            </a:r>
          </a:p>
          <a:p>
            <a:pPr lvl="1"/>
            <a:r>
              <a:rPr lang="nl-NL" sz="2800" dirty="0">
                <a:solidFill>
                  <a:schemeClr val="tx2">
                    <a:lumMod val="75000"/>
                  </a:schemeClr>
                </a:solidFill>
              </a:rPr>
              <a:t>Keer diabetes 2 om</a:t>
            </a:r>
          </a:p>
          <a:p>
            <a:pPr lvl="1"/>
            <a:r>
              <a:rPr lang="nl-NL" sz="2800" dirty="0">
                <a:solidFill>
                  <a:schemeClr val="tx2">
                    <a:lumMod val="75000"/>
                  </a:schemeClr>
                </a:solidFill>
              </a:rPr>
              <a:t>Welzijnscoach</a:t>
            </a:r>
          </a:p>
          <a:p>
            <a:pPr lvl="1"/>
            <a:r>
              <a:rPr lang="nl-NL" sz="2800" dirty="0">
                <a:solidFill>
                  <a:schemeClr val="tx2">
                    <a:lumMod val="75000"/>
                  </a:schemeClr>
                </a:solidFill>
              </a:rPr>
              <a:t>Buurtsportcoach</a:t>
            </a:r>
          </a:p>
        </p:txBody>
      </p:sp>
      <p:sp>
        <p:nvSpPr>
          <p:cNvPr id="2" name="Titel 1">
            <a:extLst>
              <a:ext uri="{FF2B5EF4-FFF2-40B4-BE49-F238E27FC236}">
                <a16:creationId xmlns:a16="http://schemas.microsoft.com/office/drawing/2014/main" id="{7FEB4F10-FFF4-65B8-FCB3-FD37475F9F88}"/>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lvl="0" eaLnBrk="1" hangingPunct="1">
              <a:defRPr/>
            </a:pPr>
            <a:r>
              <a:rPr lang="nl-NL" sz="3200" b="0" kern="0" dirty="0">
                <a:solidFill>
                  <a:srgbClr val="EEECE1">
                    <a:lumMod val="75000"/>
                  </a:srgbClr>
                </a:solidFill>
                <a:latin typeface="Arial" charset="0"/>
                <a:ea typeface="Arial" charset="0"/>
                <a:cs typeface="Arial" charset="0"/>
              </a:rPr>
              <a:t>Opdracht: Inventarisatie - sociale kaart</a:t>
            </a:r>
          </a:p>
        </p:txBody>
      </p:sp>
      <p:pic>
        <p:nvPicPr>
          <p:cNvPr id="6" name="Afbeelding 5" descr="Collega's in beraad">
            <a:extLst>
              <a:ext uri="{FF2B5EF4-FFF2-40B4-BE49-F238E27FC236}">
                <a16:creationId xmlns:a16="http://schemas.microsoft.com/office/drawing/2014/main" id="{159C4075-3344-89BF-B5E5-76610097D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289" y="3544711"/>
            <a:ext cx="4563534" cy="3042356"/>
          </a:xfrm>
          <a:prstGeom prst="rect">
            <a:avLst/>
          </a:prstGeom>
        </p:spPr>
      </p:pic>
    </p:spTree>
    <p:extLst>
      <p:ext uri="{BB962C8B-B14F-4D97-AF65-F5344CB8AC3E}">
        <p14:creationId xmlns:p14="http://schemas.microsoft.com/office/powerpoint/2010/main" val="35236013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B4E702CB-8975-4838-8FDA-0A86E70704E9}"/>
              </a:ext>
            </a:extLst>
          </p:cNvPr>
          <p:cNvSpPr>
            <a:spLocks noGrp="1"/>
          </p:cNvSpPr>
          <p:nvPr>
            <p:ph type="ftr" sz="quarter" idx="11"/>
          </p:nvPr>
        </p:nvSpPr>
        <p:spPr/>
        <p:txBody>
          <a:bodyPr/>
          <a:lstStyle/>
          <a:p>
            <a:endParaRPr lang="nl-NL" dirty="0"/>
          </a:p>
        </p:txBody>
      </p:sp>
      <p:sp>
        <p:nvSpPr>
          <p:cNvPr id="5" name="Tijdelijke aanduiding voor inhoud 4">
            <a:extLst>
              <a:ext uri="{FF2B5EF4-FFF2-40B4-BE49-F238E27FC236}">
                <a16:creationId xmlns:a16="http://schemas.microsoft.com/office/drawing/2014/main" id="{0F672C1E-FEE5-40C9-8C75-E744F8074DC8}"/>
              </a:ext>
            </a:extLst>
          </p:cNvPr>
          <p:cNvSpPr>
            <a:spLocks noGrp="1"/>
          </p:cNvSpPr>
          <p:nvPr>
            <p:ph sz="quarter" idx="13"/>
          </p:nvPr>
        </p:nvSpPr>
        <p:spPr>
          <a:xfrm>
            <a:off x="212210" y="1022415"/>
            <a:ext cx="11347611" cy="5106378"/>
          </a:xfrm>
        </p:spPr>
        <p:txBody>
          <a:bodyPr>
            <a:normAutofit lnSpcReduction="10000"/>
          </a:bodyPr>
          <a:lstStyle/>
          <a:p>
            <a:pPr algn="l"/>
            <a:r>
              <a:rPr lang="nl-NL" sz="2000" dirty="0">
                <a:solidFill>
                  <a:srgbClr val="3A343A"/>
                </a:solidFill>
                <a:latin typeface="Europa"/>
              </a:rPr>
              <a:t>Het landelijke leefstijlverwijsplatform voor elke zorgverlener in Nederland: </a:t>
            </a:r>
            <a:r>
              <a:rPr lang="nl-NL" sz="2000" dirty="0">
                <a:solidFill>
                  <a:srgbClr val="3A343A"/>
                </a:solidFill>
                <a:latin typeface="Europa"/>
                <a:hlinkClick r:id="rId3"/>
              </a:rPr>
              <a:t>https://www.beterverwijs.nl/</a:t>
            </a:r>
            <a:r>
              <a:rPr lang="nl-NL" sz="2000" dirty="0">
                <a:solidFill>
                  <a:srgbClr val="3A343A"/>
                </a:solidFill>
                <a:latin typeface="Europa"/>
              </a:rPr>
              <a:t> </a:t>
            </a:r>
          </a:p>
          <a:p>
            <a:pPr algn="l"/>
            <a:r>
              <a:rPr lang="nl-NL" sz="2000" dirty="0">
                <a:solidFill>
                  <a:srgbClr val="3A343A"/>
                </a:solidFill>
                <a:latin typeface="Europa"/>
              </a:rPr>
              <a:t>P</a:t>
            </a:r>
            <a:r>
              <a:rPr lang="nl-NL" sz="2000" b="0" i="0" dirty="0">
                <a:solidFill>
                  <a:srgbClr val="3A343A"/>
                </a:solidFill>
                <a:effectLst/>
                <a:latin typeface="Europa"/>
              </a:rPr>
              <a:t>rofessionals lid van ver. Arts en Leefstijl: </a:t>
            </a:r>
            <a:r>
              <a:rPr lang="nl-NL" sz="2000" dirty="0">
                <a:solidFill>
                  <a:srgbClr val="3A343A"/>
                </a:solidFill>
                <a:latin typeface="Europa"/>
                <a:hlinkClick r:id="rId4"/>
              </a:rPr>
              <a:t>https://www.artsenleefstijl.nl/leden</a:t>
            </a:r>
            <a:r>
              <a:rPr lang="nl-NL" sz="2000" dirty="0">
                <a:solidFill>
                  <a:srgbClr val="3A343A"/>
                </a:solidFill>
                <a:latin typeface="Europa"/>
              </a:rPr>
              <a:t> </a:t>
            </a:r>
          </a:p>
          <a:p>
            <a:pPr algn="l"/>
            <a:r>
              <a:rPr lang="nl-NL" sz="2000" dirty="0">
                <a:solidFill>
                  <a:srgbClr val="3A343A"/>
                </a:solidFill>
                <a:latin typeface="Europa"/>
              </a:rPr>
              <a:t>Leefstijlapothekers in Nederland: </a:t>
            </a:r>
            <a:r>
              <a:rPr lang="nl-NL" sz="2000" dirty="0">
                <a:solidFill>
                  <a:srgbClr val="3A343A"/>
                </a:solidFill>
                <a:latin typeface="Europa"/>
                <a:hlinkClick r:id="rId5"/>
              </a:rPr>
              <a:t>https://www.google.com/maps/d/u/1/viewer?hl=nl&amp;mid=1MfWLrknjDqZL9rQwA5oCjUwfEsxXWXU&amp;ll=51.87270639437671%2C5.065345850000007&amp;z=8</a:t>
            </a:r>
            <a:r>
              <a:rPr lang="nl-NL" sz="2000" dirty="0">
                <a:solidFill>
                  <a:srgbClr val="3A343A"/>
                </a:solidFill>
                <a:latin typeface="Europa"/>
              </a:rPr>
              <a:t> </a:t>
            </a:r>
          </a:p>
          <a:p>
            <a:pPr algn="l"/>
            <a:r>
              <a:rPr lang="nl-NL" sz="2000" dirty="0">
                <a:solidFill>
                  <a:srgbClr val="3A343A"/>
                </a:solidFill>
                <a:latin typeface="Europa"/>
              </a:rPr>
              <a:t>P</a:t>
            </a:r>
            <a:r>
              <a:rPr lang="nl-NL" sz="2000" b="0" i="0" dirty="0">
                <a:solidFill>
                  <a:srgbClr val="3A343A"/>
                </a:solidFill>
                <a:effectLst/>
                <a:latin typeface="Europa"/>
              </a:rPr>
              <a:t>rofessionals in jouw regio: </a:t>
            </a:r>
            <a:r>
              <a:rPr lang="nl-NL" sz="2000" b="0" i="0" u="sng" dirty="0">
                <a:solidFill>
                  <a:srgbClr val="DE00A5"/>
                </a:solidFill>
                <a:effectLst/>
                <a:latin typeface="inherit"/>
                <a:hlinkClick r:id="rId6"/>
              </a:rPr>
              <a:t>https://www.socialekaartnederland.nl/</a:t>
            </a:r>
            <a:endParaRPr lang="nl-NL" sz="2000" b="0" i="0" u="sng" dirty="0">
              <a:solidFill>
                <a:srgbClr val="DE00A5"/>
              </a:solidFill>
              <a:effectLst/>
              <a:latin typeface="inherit"/>
            </a:endParaRPr>
          </a:p>
          <a:p>
            <a:pPr algn="l"/>
            <a:r>
              <a:rPr lang="nl-NL" sz="2000" dirty="0">
                <a:solidFill>
                  <a:srgbClr val="3A343A"/>
                </a:solidFill>
                <a:latin typeface="Europa"/>
              </a:rPr>
              <a:t>Z</a:t>
            </a:r>
            <a:r>
              <a:rPr lang="nl-NL" sz="2000" b="0" i="0" dirty="0">
                <a:solidFill>
                  <a:srgbClr val="3A343A"/>
                </a:solidFill>
                <a:effectLst/>
                <a:latin typeface="Europa"/>
              </a:rPr>
              <a:t>orgprofessionals op het gebied van beweegtherapie en leefstijlbegeleiding: </a:t>
            </a:r>
            <a:r>
              <a:rPr lang="nl-NL" sz="2000" b="0" i="0" dirty="0">
                <a:solidFill>
                  <a:srgbClr val="3A343A"/>
                </a:solidFill>
                <a:effectLst/>
                <a:latin typeface="Europa"/>
                <a:hlinkClick r:id="rId7"/>
              </a:rPr>
              <a:t>https://chronischzorgnet.nl/nl</a:t>
            </a:r>
            <a:r>
              <a:rPr lang="nl-NL" sz="2000" b="0" i="0" dirty="0">
                <a:solidFill>
                  <a:srgbClr val="3A343A"/>
                </a:solidFill>
                <a:effectLst/>
                <a:latin typeface="Europa"/>
              </a:rPr>
              <a:t> </a:t>
            </a:r>
          </a:p>
          <a:p>
            <a:pPr algn="l"/>
            <a:r>
              <a:rPr lang="nl-NL" sz="2000" b="0" i="0" dirty="0">
                <a:solidFill>
                  <a:srgbClr val="3A343A"/>
                </a:solidFill>
                <a:effectLst/>
                <a:latin typeface="Europa"/>
              </a:rPr>
              <a:t>Daarnaast kun je bij mensen met overgewicht of obesitas gebruik maken van: </a:t>
            </a:r>
            <a:r>
              <a:rPr lang="nl-NL" sz="2000" b="0" i="0" dirty="0">
                <a:solidFill>
                  <a:srgbClr val="3A343A"/>
                </a:solidFill>
                <a:effectLst/>
                <a:latin typeface="Europa"/>
                <a:hlinkClick r:id="rId8"/>
              </a:rPr>
              <a:t>https://www.partnerschapovergewicht.nl/stappenplan</a:t>
            </a:r>
            <a:r>
              <a:rPr lang="nl-NL" sz="2000" b="0" i="0" dirty="0">
                <a:solidFill>
                  <a:srgbClr val="3A343A"/>
                </a:solidFill>
                <a:effectLst/>
                <a:latin typeface="Europa"/>
              </a:rPr>
              <a:t> </a:t>
            </a:r>
          </a:p>
          <a:p>
            <a:pPr algn="l"/>
            <a:r>
              <a:rPr lang="nl-NL" sz="2000" b="0" i="0" dirty="0">
                <a:solidFill>
                  <a:srgbClr val="3A343A"/>
                </a:solidFill>
                <a:effectLst/>
                <a:latin typeface="Europa"/>
              </a:rPr>
              <a:t>Ten slotte is er een sociale kaart ontwikkeld, specifiek voor GGZ, die een overzicht geeft van</a:t>
            </a:r>
            <a:r>
              <a:rPr lang="nl-NL" sz="2000" b="0" i="0" dirty="0">
                <a:solidFill>
                  <a:schemeClr val="tx1"/>
                </a:solidFill>
                <a:effectLst/>
                <a:latin typeface="Europa"/>
              </a:rPr>
              <a:t> </a:t>
            </a:r>
            <a:r>
              <a:rPr lang="nl-NL" sz="2000" i="0" dirty="0">
                <a:solidFill>
                  <a:schemeClr val="tx1"/>
                </a:solidFill>
                <a:effectLst/>
                <a:latin typeface="inherit"/>
              </a:rPr>
              <a:t>interculturele GGZ-instellingen en organisatie die maatschappelijke ondersteuning </a:t>
            </a:r>
            <a:r>
              <a:rPr lang="nl-NL" sz="2000" b="0" i="0" dirty="0">
                <a:solidFill>
                  <a:schemeClr val="tx1"/>
                </a:solidFill>
                <a:effectLst/>
                <a:latin typeface="inherit"/>
              </a:rPr>
              <a:t>bieden</a:t>
            </a:r>
            <a:r>
              <a:rPr lang="nl-NL" sz="2000" dirty="0">
                <a:solidFill>
                  <a:schemeClr val="tx1"/>
                </a:solidFill>
                <a:latin typeface="Europa"/>
              </a:rPr>
              <a:t> </a:t>
            </a:r>
            <a:r>
              <a:rPr lang="nl-NL" sz="2000" u="sng" dirty="0">
                <a:solidFill>
                  <a:srgbClr val="3A343A"/>
                </a:solidFill>
                <a:latin typeface="Europa"/>
              </a:rPr>
              <a:t>(</a:t>
            </a:r>
            <a:r>
              <a:rPr lang="nl-NL" sz="2000" u="sng" dirty="0">
                <a:solidFill>
                  <a:srgbClr val="3A343A"/>
                </a:solidFill>
                <a:latin typeface="Europa"/>
                <a:hlinkClick r:id="rId9"/>
              </a:rPr>
              <a:t>https://migratie.arq.org/update-landelijke-sociale-kaart-cultuursensitieve-zorg</a:t>
            </a:r>
            <a:r>
              <a:rPr lang="nl-NL" sz="2000" u="sng" dirty="0">
                <a:solidFill>
                  <a:srgbClr val="3A343A"/>
                </a:solidFill>
                <a:latin typeface="Europa"/>
              </a:rPr>
              <a:t>) </a:t>
            </a:r>
          </a:p>
          <a:p>
            <a:pPr algn="l"/>
            <a:r>
              <a:rPr lang="nl-NL" sz="2000" dirty="0">
                <a:solidFill>
                  <a:srgbClr val="3A343A"/>
                </a:solidFill>
                <a:latin typeface="Europa"/>
              </a:rPr>
              <a:t>L</a:t>
            </a:r>
            <a:r>
              <a:rPr lang="nl-NL" sz="2000" b="0" i="0" dirty="0">
                <a:solidFill>
                  <a:srgbClr val="3A343A"/>
                </a:solidFill>
                <a:effectLst/>
                <a:latin typeface="Europa"/>
              </a:rPr>
              <a:t>andelijke leefstijlverwijsplatform voor elke zorgverlener in Nederland: </a:t>
            </a:r>
            <a:r>
              <a:rPr lang="nl-NL" sz="2000" b="0" i="0" dirty="0">
                <a:solidFill>
                  <a:srgbClr val="3A343A"/>
                </a:solidFill>
                <a:effectLst/>
                <a:latin typeface="Europa"/>
                <a:hlinkClick r:id="rId10"/>
              </a:rPr>
              <a:t>https://www.loketgezondleven.nl/gezondheidsthema/overgewicht/gecombineerde-leefstijlinterventie/kaartje-aanbod-GLI</a:t>
            </a:r>
            <a:r>
              <a:rPr lang="nl-NL" sz="2000" b="0" i="0" dirty="0">
                <a:solidFill>
                  <a:srgbClr val="3A343A"/>
                </a:solidFill>
                <a:effectLst/>
                <a:latin typeface="Europa"/>
              </a:rPr>
              <a:t> </a:t>
            </a:r>
            <a:endParaRPr lang="nl-NL" sz="2400" b="0" i="0" dirty="0">
              <a:solidFill>
                <a:srgbClr val="3A343A"/>
              </a:solidFill>
              <a:effectLst/>
              <a:latin typeface="Europa"/>
            </a:endParaRPr>
          </a:p>
        </p:txBody>
      </p:sp>
      <p:pic>
        <p:nvPicPr>
          <p:cNvPr id="7" name="Afbeelding 6">
            <a:extLst>
              <a:ext uri="{FF2B5EF4-FFF2-40B4-BE49-F238E27FC236}">
                <a16:creationId xmlns:a16="http://schemas.microsoft.com/office/drawing/2014/main" id="{FC42B006-8728-45DA-9E88-A7F5D7B2F88E}"/>
              </a:ext>
            </a:extLst>
          </p:cNvPr>
          <p:cNvPicPr>
            <a:picLocks noChangeAspect="1"/>
          </p:cNvPicPr>
          <p:nvPr/>
        </p:nvPicPr>
        <p:blipFill>
          <a:blip r:embed="rId11"/>
          <a:stretch>
            <a:fillRect/>
          </a:stretch>
        </p:blipFill>
        <p:spPr>
          <a:xfrm>
            <a:off x="1970106" y="6020133"/>
            <a:ext cx="5663412" cy="694222"/>
          </a:xfrm>
          <a:prstGeom prst="rect">
            <a:avLst/>
          </a:prstGeom>
        </p:spPr>
      </p:pic>
      <p:pic>
        <p:nvPicPr>
          <p:cNvPr id="9" name="Afbeelding 8">
            <a:extLst>
              <a:ext uri="{FF2B5EF4-FFF2-40B4-BE49-F238E27FC236}">
                <a16:creationId xmlns:a16="http://schemas.microsoft.com/office/drawing/2014/main" id="{DCE58700-6F79-464A-BD5B-52C59F339060}"/>
              </a:ext>
            </a:extLst>
          </p:cNvPr>
          <p:cNvPicPr>
            <a:picLocks noChangeAspect="1"/>
          </p:cNvPicPr>
          <p:nvPr/>
        </p:nvPicPr>
        <p:blipFill>
          <a:blip r:embed="rId12"/>
          <a:stretch>
            <a:fillRect/>
          </a:stretch>
        </p:blipFill>
        <p:spPr>
          <a:xfrm>
            <a:off x="7698441" y="6005052"/>
            <a:ext cx="1897720" cy="686892"/>
          </a:xfrm>
          <a:prstGeom prst="rect">
            <a:avLst/>
          </a:prstGeom>
          <a:ln>
            <a:solidFill>
              <a:schemeClr val="accent1"/>
            </a:solidFill>
          </a:ln>
        </p:spPr>
      </p:pic>
      <p:pic>
        <p:nvPicPr>
          <p:cNvPr id="11" name="Afbeelding 10">
            <a:extLst>
              <a:ext uri="{FF2B5EF4-FFF2-40B4-BE49-F238E27FC236}">
                <a16:creationId xmlns:a16="http://schemas.microsoft.com/office/drawing/2014/main" id="{275451C6-BC22-4F48-82B6-5C51B9B98F82}"/>
              </a:ext>
            </a:extLst>
          </p:cNvPr>
          <p:cNvPicPr>
            <a:picLocks noChangeAspect="1"/>
          </p:cNvPicPr>
          <p:nvPr/>
        </p:nvPicPr>
        <p:blipFill>
          <a:blip r:embed="rId13"/>
          <a:stretch>
            <a:fillRect/>
          </a:stretch>
        </p:blipFill>
        <p:spPr>
          <a:xfrm>
            <a:off x="9695715" y="5991754"/>
            <a:ext cx="1072437" cy="686892"/>
          </a:xfrm>
          <a:prstGeom prst="rect">
            <a:avLst/>
          </a:prstGeom>
          <a:ln>
            <a:solidFill>
              <a:schemeClr val="accent1"/>
            </a:solidFill>
          </a:ln>
        </p:spPr>
      </p:pic>
      <p:pic>
        <p:nvPicPr>
          <p:cNvPr id="13" name="Afbeelding 12">
            <a:extLst>
              <a:ext uri="{FF2B5EF4-FFF2-40B4-BE49-F238E27FC236}">
                <a16:creationId xmlns:a16="http://schemas.microsoft.com/office/drawing/2014/main" id="{699B8691-3388-4718-A51C-6CFDDE268D78}"/>
              </a:ext>
            </a:extLst>
          </p:cNvPr>
          <p:cNvPicPr>
            <a:picLocks noChangeAspect="1"/>
          </p:cNvPicPr>
          <p:nvPr/>
        </p:nvPicPr>
        <p:blipFill>
          <a:blip r:embed="rId14"/>
          <a:stretch>
            <a:fillRect/>
          </a:stretch>
        </p:blipFill>
        <p:spPr>
          <a:xfrm>
            <a:off x="10961490" y="5991754"/>
            <a:ext cx="1018300" cy="720818"/>
          </a:xfrm>
          <a:prstGeom prst="rect">
            <a:avLst/>
          </a:prstGeom>
          <a:ln>
            <a:solidFill>
              <a:schemeClr val="accent1"/>
            </a:solidFill>
          </a:ln>
        </p:spPr>
      </p:pic>
      <p:pic>
        <p:nvPicPr>
          <p:cNvPr id="4" name="Afbeelding 3">
            <a:extLst>
              <a:ext uri="{FF2B5EF4-FFF2-40B4-BE49-F238E27FC236}">
                <a16:creationId xmlns:a16="http://schemas.microsoft.com/office/drawing/2014/main" id="{295D35EB-3DA7-3546-7846-42DA3AB4AB3C}"/>
              </a:ext>
            </a:extLst>
          </p:cNvPr>
          <p:cNvPicPr>
            <a:picLocks noChangeAspect="1"/>
          </p:cNvPicPr>
          <p:nvPr/>
        </p:nvPicPr>
        <p:blipFill>
          <a:blip r:embed="rId15"/>
          <a:stretch>
            <a:fillRect/>
          </a:stretch>
        </p:blipFill>
        <p:spPr>
          <a:xfrm>
            <a:off x="-5968" y="6020133"/>
            <a:ext cx="1912939" cy="720818"/>
          </a:xfrm>
          <a:prstGeom prst="rect">
            <a:avLst/>
          </a:prstGeom>
        </p:spPr>
      </p:pic>
      <p:sp>
        <p:nvSpPr>
          <p:cNvPr id="12" name="Titel 1">
            <a:extLst>
              <a:ext uri="{FF2B5EF4-FFF2-40B4-BE49-F238E27FC236}">
                <a16:creationId xmlns:a16="http://schemas.microsoft.com/office/drawing/2014/main" id="{057085D7-2CF3-0DDA-69DD-C104EED8824E}"/>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lvl="0" eaLnBrk="1" hangingPunct="1">
              <a:defRPr/>
            </a:pPr>
            <a:r>
              <a:rPr lang="nl-NL" sz="3200" b="0" kern="0" dirty="0">
                <a:solidFill>
                  <a:srgbClr val="EEECE1">
                    <a:lumMod val="75000"/>
                  </a:srgbClr>
                </a:solidFill>
                <a:latin typeface="Arial" charset="0"/>
                <a:ea typeface="Arial" charset="0"/>
                <a:cs typeface="Arial" charset="0"/>
              </a:rPr>
              <a:t>Opdracht: Inventarisatie - sociale kaart</a:t>
            </a:r>
          </a:p>
        </p:txBody>
      </p:sp>
    </p:spTree>
    <p:extLst>
      <p:ext uri="{BB962C8B-B14F-4D97-AF65-F5344CB8AC3E}">
        <p14:creationId xmlns:p14="http://schemas.microsoft.com/office/powerpoint/2010/main" val="18748937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6625" b="16625"/>
          <a:stretch>
            <a:fillRect/>
          </a:stretch>
        </p:blipFill>
        <p:spPr>
          <a:xfrm>
            <a:off x="-1" y="0"/>
            <a:ext cx="13123235" cy="6857999"/>
          </a:xfrm>
        </p:spPr>
      </p:pic>
      <p:sp>
        <p:nvSpPr>
          <p:cNvPr id="2" name="Titel 1"/>
          <p:cNvSpPr>
            <a:spLocks noGrp="1"/>
          </p:cNvSpPr>
          <p:nvPr>
            <p:ph type="title"/>
          </p:nvPr>
        </p:nvSpPr>
        <p:spPr>
          <a:xfrm>
            <a:off x="805005" y="5059706"/>
            <a:ext cx="10581989" cy="432000"/>
          </a:xfrm>
        </p:spPr>
        <p:txBody>
          <a:bodyPr>
            <a:noAutofit/>
          </a:bodyPr>
          <a:lstStyle/>
          <a:p>
            <a:pPr algn="l"/>
            <a:r>
              <a:rPr lang="nl-NL" altLang="nl-NL" sz="5400" b="1" dirty="0">
                <a:solidFill>
                  <a:schemeClr val="bg1"/>
                </a:solidFill>
                <a:latin typeface="Calibri" panose="020F0502020204030204" pitchFamily="34" charset="0"/>
                <a:ea typeface="Ubuntu"/>
              </a:rPr>
              <a:t>6. Take home </a:t>
            </a:r>
            <a:r>
              <a:rPr lang="nl-NL" altLang="nl-NL" sz="5400" b="1" dirty="0" err="1">
                <a:solidFill>
                  <a:schemeClr val="bg1"/>
                </a:solidFill>
                <a:latin typeface="Calibri" panose="020F0502020204030204" pitchFamily="34" charset="0"/>
                <a:ea typeface="Ubuntu"/>
              </a:rPr>
              <a:t>message</a:t>
            </a:r>
            <a:endParaRPr lang="nl-NL" sz="5400" b="1" dirty="0">
              <a:solidFill>
                <a:schemeClr val="bg1"/>
              </a:solidFill>
            </a:endParaRPr>
          </a:p>
        </p:txBody>
      </p:sp>
      <p:sp>
        <p:nvSpPr>
          <p:cNvPr id="35844" name="TextBox 3">
            <a:extLst>
              <a:ext uri="{FF2B5EF4-FFF2-40B4-BE49-F238E27FC236}">
                <a16:creationId xmlns:a16="http://schemas.microsoft.com/office/drawing/2014/main" id="{9772B23A-5961-4FD6-A6DB-6623BF3D9C00}"/>
              </a:ext>
            </a:extLst>
          </p:cNvPr>
          <p:cNvSpPr txBox="1">
            <a:spLocks noChangeArrowheads="1"/>
          </p:cNvSpPr>
          <p:nvPr/>
        </p:nvSpPr>
        <p:spPr bwMode="auto">
          <a:xfrm>
            <a:off x="9345613" y="11318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defTabSz="457200">
              <a:lnSpc>
                <a:spcPct val="114000"/>
              </a:lnSpc>
              <a:spcBef>
                <a:spcPts val="600"/>
              </a:spcBef>
              <a:buClr>
                <a:srgbClr val="58A618"/>
              </a:buClr>
              <a:buFont typeface="Wingdings" panose="05000000000000000000" pitchFamily="2" charset="2"/>
              <a:buChar char="§"/>
              <a:defRPr b="1">
                <a:solidFill>
                  <a:srgbClr val="00266E"/>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lnSpc>
                <a:spcPct val="114000"/>
              </a:lnSpc>
              <a:spcBef>
                <a:spcPts val="600"/>
              </a:spcBef>
              <a:buClr>
                <a:srgbClr val="58A618"/>
              </a:buClr>
              <a:buFont typeface="Arial" panose="020B0604020202020204" pitchFamily="34" charset="0"/>
              <a:buChar char="-"/>
              <a:defRPr>
                <a:solidFill>
                  <a:srgbClr val="00266E"/>
                </a:solidFill>
                <a:latin typeface="Calibri" panose="020F0502020204030204" pitchFamily="34" charset="0"/>
                <a:ea typeface="MS PGothic" panose="020B0600070205080204" pitchFamily="34" charset="-128"/>
              </a:defRPr>
            </a:lvl2pPr>
            <a:lvl3pPr marL="1143000" indent="-228600" defTabSz="457200">
              <a:spcBef>
                <a:spcPct val="20000"/>
              </a:spcBef>
              <a:buClr>
                <a:srgbClr val="58A618"/>
              </a:buClr>
              <a:buFont typeface="Wingdings" panose="05000000000000000000" pitchFamily="2" charset="2"/>
              <a:buChar char="§"/>
              <a:defRPr>
                <a:solidFill>
                  <a:srgbClr val="00266E"/>
                </a:solidFill>
                <a:latin typeface="Ubuntu"/>
                <a:ea typeface="MS PGothic" panose="020B0600070205080204" pitchFamily="34" charset="-128"/>
              </a:defRPr>
            </a:lvl3pPr>
            <a:lvl4pPr marL="16002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4pPr>
            <a:lvl5pPr marL="2057400" indent="-228600" defTabSz="457200">
              <a:spcBef>
                <a:spcPct val="20000"/>
              </a:spcBef>
              <a:buClr>
                <a:srgbClr val="58A618"/>
              </a:buClr>
              <a:buFont typeface="Arial" panose="020B0604020202020204" pitchFamily="34" charset="0"/>
              <a:buChar char="•"/>
              <a:defRPr>
                <a:solidFill>
                  <a:srgbClr val="00266E"/>
                </a:solidFill>
                <a:latin typeface="Ubuntu"/>
                <a:ea typeface="MS PGothic" panose="020B0600070205080204" pitchFamily="34" charset="-128"/>
              </a:defRPr>
            </a:lvl5pPr>
            <a:lvl6pPr marL="25146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6pPr>
            <a:lvl7pPr marL="29718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7pPr>
            <a:lvl8pPr marL="34290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8pPr>
            <a:lvl9pPr marL="3886200" indent="-228600" defTabSz="457200" eaLnBrk="0" fontAlgn="base" hangingPunct="0">
              <a:spcBef>
                <a:spcPct val="20000"/>
              </a:spcBef>
              <a:spcAft>
                <a:spcPct val="0"/>
              </a:spcAft>
              <a:buClr>
                <a:srgbClr val="58A618"/>
              </a:buClr>
              <a:buFont typeface="Arial" panose="020B0604020202020204" pitchFamily="34" charset="0"/>
              <a:buChar char="•"/>
              <a:defRPr>
                <a:solidFill>
                  <a:srgbClr val="00266E"/>
                </a:solidFill>
                <a:latin typeface="Ubuntu"/>
                <a:ea typeface="MS PGothic" panose="020B0600070205080204" pitchFamily="34" charset="-128"/>
              </a:defRPr>
            </a:lvl9pPr>
          </a:lstStyle>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nl-NL" altLang="nl-NL" sz="1800" b="0" i="0" u="none" strike="noStrike" kern="1200" cap="none" spc="0" normalizeH="0" baseline="0" noProof="0">
              <a:ln>
                <a:noFill/>
              </a:ln>
              <a:solidFill>
                <a:srgbClr val="00266E"/>
              </a:solidFill>
              <a:effectLst/>
              <a:uLnTx/>
              <a:uFillTx/>
              <a:latin typeface="Ubuntu"/>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36780260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C4FA3BD3-3C79-4537-BCF3-8F6D9C46C104}"/>
              </a:ext>
            </a:extLst>
          </p:cNvPr>
          <p:cNvSpPr>
            <a:spLocks noGrp="1"/>
          </p:cNvSpPr>
          <p:nvPr>
            <p:ph idx="1"/>
          </p:nvPr>
        </p:nvSpPr>
        <p:spPr>
          <a:xfrm>
            <a:off x="654756" y="1143467"/>
            <a:ext cx="11179006" cy="5365476"/>
          </a:xfrm>
        </p:spPr>
        <p:txBody>
          <a:bodyPr>
            <a:normAutofit/>
          </a:bodyPr>
          <a:lstStyle/>
          <a:p>
            <a:r>
              <a:rPr lang="nl-NL" sz="3600" dirty="0"/>
              <a:t>De toename van het aantal chronische ziekten is te verklaren door de grote veranderingen in onze leefstijl.</a:t>
            </a:r>
          </a:p>
          <a:p>
            <a:pPr lvl="1"/>
            <a:r>
              <a:rPr lang="nl-NL" sz="3200" dirty="0"/>
              <a:t>Dit leidt tot een toegenomen behoefte aan farmacotherapie, ingrepen en daarmee zorgkosten. </a:t>
            </a:r>
          </a:p>
          <a:p>
            <a:endParaRPr lang="nl-NL" sz="3600" dirty="0"/>
          </a:p>
          <a:p>
            <a:r>
              <a:rPr lang="nl-NL" sz="3600" dirty="0"/>
              <a:t>Ondanks dat de zorg 10% van gezondheid bepaalt, mogen alle zorgverleners vanuit preventief oogpunt serieuze aandacht geven zodat we kunnen bijdragen aan een </a:t>
            </a:r>
            <a:r>
              <a:rPr lang="nl-NL" sz="3600" b="1" dirty="0"/>
              <a:t>maatschappelijke omwenteling </a:t>
            </a:r>
            <a:r>
              <a:rPr lang="nl-NL" sz="3600" dirty="0"/>
              <a:t>in de richting van gezond oud worden zonder chronische ziekten.</a:t>
            </a:r>
            <a:endParaRPr lang="nl-NL" sz="6000" dirty="0">
              <a:solidFill>
                <a:schemeClr val="tx2">
                  <a:lumMod val="75000"/>
                </a:schemeClr>
              </a:solidFill>
            </a:endParaRPr>
          </a:p>
        </p:txBody>
      </p:sp>
      <p:sp>
        <p:nvSpPr>
          <p:cNvPr id="2" name="Titel 1">
            <a:extLst>
              <a:ext uri="{FF2B5EF4-FFF2-40B4-BE49-F238E27FC236}">
                <a16:creationId xmlns:a16="http://schemas.microsoft.com/office/drawing/2014/main" id="{7FEB4F10-FFF4-65B8-FCB3-FD37475F9F88}"/>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Take home message</a:t>
            </a:r>
            <a:endPar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4270375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C4FA3BD3-3C79-4537-BCF3-8F6D9C46C104}"/>
              </a:ext>
            </a:extLst>
          </p:cNvPr>
          <p:cNvSpPr>
            <a:spLocks noGrp="1"/>
          </p:cNvSpPr>
          <p:nvPr>
            <p:ph idx="1"/>
          </p:nvPr>
        </p:nvSpPr>
        <p:spPr>
          <a:xfrm>
            <a:off x="781859" y="1190226"/>
            <a:ext cx="11179006" cy="5183250"/>
          </a:xfrm>
        </p:spPr>
        <p:txBody>
          <a:bodyPr>
            <a:normAutofit/>
          </a:bodyPr>
          <a:lstStyle/>
          <a:p>
            <a:r>
              <a:rPr lang="nl-NL" sz="3200" dirty="0">
                <a:solidFill>
                  <a:schemeClr val="tx2">
                    <a:lumMod val="75000"/>
                  </a:schemeClr>
                </a:solidFill>
              </a:rPr>
              <a:t>FTO </a:t>
            </a:r>
            <a:r>
              <a:rPr lang="nl-NL" sz="3200" dirty="0" err="1">
                <a:solidFill>
                  <a:schemeClr val="tx2">
                    <a:lumMod val="75000"/>
                  </a:schemeClr>
                </a:solidFill>
              </a:rPr>
              <a:t>GLI-m</a:t>
            </a:r>
            <a:r>
              <a:rPr lang="nl-NL" sz="3200" dirty="0">
                <a:solidFill>
                  <a:schemeClr val="tx2">
                    <a:lumMod val="75000"/>
                  </a:schemeClr>
                </a:solidFill>
              </a:rPr>
              <a:t>:</a:t>
            </a:r>
          </a:p>
          <a:p>
            <a:pPr lvl="1"/>
            <a:r>
              <a:rPr lang="nl-NL" dirty="0">
                <a:solidFill>
                  <a:schemeClr val="tx2">
                    <a:lumMod val="75000"/>
                  </a:schemeClr>
                </a:solidFill>
              </a:rPr>
              <a:t>Medicatie met effect op gewicht / leefstijl, zie </a:t>
            </a:r>
          </a:p>
          <a:p>
            <a:pPr marL="457200" lvl="1" indent="0">
              <a:buNone/>
            </a:pPr>
            <a:r>
              <a:rPr lang="nl-NL" dirty="0">
                <a:hlinkClick r:id="rId2"/>
              </a:rPr>
              <a:t>https://deleefstijlapotheker.nl/fto-gli-m/</a:t>
            </a:r>
            <a:r>
              <a:rPr lang="nl-NL" dirty="0"/>
              <a:t> </a:t>
            </a:r>
          </a:p>
          <a:p>
            <a:pPr lvl="1"/>
            <a:endParaRPr lang="nl-NL" dirty="0">
              <a:solidFill>
                <a:schemeClr val="tx2">
                  <a:lumMod val="75000"/>
                </a:schemeClr>
              </a:solidFill>
            </a:endParaRPr>
          </a:p>
          <a:p>
            <a:pPr lvl="1"/>
            <a:endParaRPr lang="nl-NL" dirty="0">
              <a:solidFill>
                <a:schemeClr val="tx2">
                  <a:lumMod val="75000"/>
                </a:schemeClr>
              </a:solidFill>
            </a:endParaRPr>
          </a:p>
          <a:p>
            <a:r>
              <a:rPr lang="nl-NL" dirty="0">
                <a:solidFill>
                  <a:schemeClr val="tx2">
                    <a:lumMod val="75000"/>
                  </a:schemeClr>
                </a:solidFill>
              </a:rPr>
              <a:t>FTO over slapeloosheid </a:t>
            </a:r>
          </a:p>
          <a:p>
            <a:pPr lvl="1"/>
            <a:r>
              <a:rPr lang="nl-NL" dirty="0">
                <a:solidFill>
                  <a:schemeClr val="tx2">
                    <a:lumMod val="75000"/>
                  </a:schemeClr>
                </a:solidFill>
              </a:rPr>
              <a:t>in samenwerking met huisarts, apotheker en slaapoefentherapeut uit de regio (</a:t>
            </a:r>
            <a:r>
              <a:rPr lang="nl-NL" dirty="0">
                <a:solidFill>
                  <a:schemeClr val="tx2">
                    <a:lumMod val="75000"/>
                  </a:schemeClr>
                </a:solidFill>
                <a:hlinkClick r:id="rId3"/>
              </a:rPr>
              <a:t>www.slaapoefentherapie.nl</a:t>
            </a:r>
            <a:r>
              <a:rPr lang="nl-NL" dirty="0">
                <a:solidFill>
                  <a:schemeClr val="tx2">
                    <a:lumMod val="75000"/>
                  </a:schemeClr>
                </a:solidFill>
              </a:rPr>
              <a:t>). 	</a:t>
            </a:r>
          </a:p>
          <a:p>
            <a:pPr lvl="1"/>
            <a:r>
              <a:rPr lang="nl-NL" dirty="0">
                <a:solidFill>
                  <a:schemeClr val="tx2">
                    <a:lumMod val="75000"/>
                  </a:schemeClr>
                </a:solidFill>
              </a:rPr>
              <a:t>Met onderwerpen als </a:t>
            </a:r>
            <a:r>
              <a:rPr lang="nl-NL" b="1" dirty="0">
                <a:solidFill>
                  <a:schemeClr val="tx2">
                    <a:lumMod val="75000"/>
                  </a:schemeClr>
                </a:solidFill>
              </a:rPr>
              <a:t>slaaprestrictie</a:t>
            </a:r>
            <a:r>
              <a:rPr lang="nl-NL" dirty="0">
                <a:solidFill>
                  <a:schemeClr val="tx2">
                    <a:lumMod val="75000"/>
                  </a:schemeClr>
                </a:solidFill>
              </a:rPr>
              <a:t>: </a:t>
            </a:r>
            <a:r>
              <a:rPr lang="nl-NL" dirty="0">
                <a:hlinkClick r:id="rId4"/>
              </a:rPr>
              <a:t>https://www.thuisarts.nl/slecht-slapen/ik-ga-korter-in-bed-liggen-als-behandeling-om-beter-te-slapen#hoe-gaat-korter-in-bed-liggen-wat-moet-je-doen</a:t>
            </a:r>
            <a:r>
              <a:rPr lang="nl-NL" dirty="0"/>
              <a:t> </a:t>
            </a:r>
            <a:r>
              <a:rPr lang="nl-NL" dirty="0">
                <a:solidFill>
                  <a:schemeClr val="tx2">
                    <a:lumMod val="75000"/>
                  </a:schemeClr>
                </a:solidFill>
              </a:rPr>
              <a:t>en </a:t>
            </a:r>
            <a:r>
              <a:rPr lang="nl-NL" b="1" dirty="0" err="1">
                <a:solidFill>
                  <a:schemeClr val="tx2">
                    <a:lumMod val="75000"/>
                  </a:schemeClr>
                </a:solidFill>
              </a:rPr>
              <a:t>Benzomoe</a:t>
            </a:r>
            <a:r>
              <a:rPr lang="nl-NL" dirty="0">
                <a:solidFill>
                  <a:schemeClr val="tx2">
                    <a:lumMod val="75000"/>
                  </a:schemeClr>
                </a:solidFill>
              </a:rPr>
              <a:t>: </a:t>
            </a:r>
            <a:r>
              <a:rPr lang="nl-NL" dirty="0">
                <a:solidFill>
                  <a:schemeClr val="tx2">
                    <a:lumMod val="75000"/>
                  </a:schemeClr>
                </a:solidFill>
                <a:hlinkClick r:id="rId5"/>
              </a:rPr>
              <a:t>https://deleefstijlapotheker.nl/benzomoe-afbouwen-slaapmedicatie/</a:t>
            </a:r>
            <a:r>
              <a:rPr lang="nl-NL" dirty="0">
                <a:solidFill>
                  <a:schemeClr val="tx2">
                    <a:lumMod val="75000"/>
                  </a:schemeClr>
                </a:solidFill>
              </a:rPr>
              <a:t> </a:t>
            </a:r>
          </a:p>
        </p:txBody>
      </p:sp>
      <p:sp>
        <p:nvSpPr>
          <p:cNvPr id="5" name="Tijdelijke aanduiding voor dianummer 4">
            <a:extLst>
              <a:ext uri="{FF2B5EF4-FFF2-40B4-BE49-F238E27FC236}">
                <a16:creationId xmlns:a16="http://schemas.microsoft.com/office/drawing/2014/main" id="{E6E60CF4-103A-49FC-B9A3-9646625AD02A}"/>
              </a:ext>
            </a:extLst>
          </p:cNvPr>
          <p:cNvSpPr>
            <a:spLocks noGrp="1"/>
          </p:cNvSpPr>
          <p:nvPr>
            <p:ph type="sldNum" sz="quarter" idx="33"/>
          </p:nvPr>
        </p:nvSpPr>
        <p:spPr>
          <a:xfrm>
            <a:off x="11729731" y="6373476"/>
            <a:ext cx="462269" cy="484524"/>
          </a:xfrm>
          <a:prstGeom prst="rect">
            <a:avLst/>
          </a:prstGeom>
          <a:solidFill>
            <a:schemeClr val="bg1"/>
          </a:solidFill>
          <a:ln>
            <a:solidFill>
              <a:schemeClr val="bg1"/>
            </a:solidFill>
          </a:ln>
        </p:spPr>
        <p:txBody>
          <a:bodyPr vert="horz" lIns="0" tIns="0" rIns="0" bIns="0" rtlCol="0" anchor="ctr"/>
          <a:lstStyle>
            <a:defPPr>
              <a:defRPr lang="en-US"/>
            </a:defPPr>
            <a:lvl1pPr marL="0" algn="ctr" defTabSz="914400" rtl="0" eaLnBrk="1" latinLnBrk="0" hangingPunct="1">
              <a:defRPr sz="12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lang="en-US" smtClean="0"/>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srgbClr val="EEECE1"/>
              </a:solidFill>
              <a:effectLst/>
              <a:uLnTx/>
              <a:uFillTx/>
              <a:latin typeface="Corbel"/>
              <a:ea typeface="+mn-ea"/>
              <a:cs typeface="+mn-cs"/>
            </a:endParaRPr>
          </a:p>
        </p:txBody>
      </p:sp>
      <p:sp>
        <p:nvSpPr>
          <p:cNvPr id="2" name="Titel 1">
            <a:extLst>
              <a:ext uri="{FF2B5EF4-FFF2-40B4-BE49-F238E27FC236}">
                <a16:creationId xmlns:a16="http://schemas.microsoft.com/office/drawing/2014/main" id="{7FEB4F10-FFF4-65B8-FCB3-FD37475F9F88}"/>
              </a:ext>
            </a:extLst>
          </p:cNvPr>
          <p:cNvSpPr txBox="1">
            <a:spLocks/>
          </p:cNvSpPr>
          <p:nvPr/>
        </p:nvSpPr>
        <p:spPr bwMode="auto">
          <a:xfrm>
            <a:off x="503290" y="156098"/>
            <a:ext cx="1016471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dirty="0">
                <a:ln>
                  <a:noFill/>
                </a:ln>
                <a:solidFill>
                  <a:srgbClr val="EEECE1">
                    <a:lumMod val="75000"/>
                  </a:srgbClr>
                </a:solidFill>
                <a:effectLst/>
                <a:uLnTx/>
                <a:uFillTx/>
                <a:latin typeface="Arial" charset="0"/>
                <a:ea typeface="Arial" charset="0"/>
                <a:cs typeface="Arial" charset="0"/>
              </a:rPr>
              <a:t>Vervolg op FTO leefstijl</a:t>
            </a:r>
          </a:p>
        </p:txBody>
      </p:sp>
      <p:pic>
        <p:nvPicPr>
          <p:cNvPr id="4" name="Afbeelding 3">
            <a:extLst>
              <a:ext uri="{FF2B5EF4-FFF2-40B4-BE49-F238E27FC236}">
                <a16:creationId xmlns:a16="http://schemas.microsoft.com/office/drawing/2014/main" id="{E5610445-3FE6-F19B-80D2-58ED10AC6B5C}"/>
              </a:ext>
            </a:extLst>
          </p:cNvPr>
          <p:cNvPicPr>
            <a:picLocks noChangeAspect="1"/>
          </p:cNvPicPr>
          <p:nvPr/>
        </p:nvPicPr>
        <p:blipFill>
          <a:blip r:embed="rId6"/>
          <a:stretch>
            <a:fillRect/>
          </a:stretch>
        </p:blipFill>
        <p:spPr>
          <a:xfrm>
            <a:off x="7452023" y="1211652"/>
            <a:ext cx="3082442" cy="1600938"/>
          </a:xfrm>
          <a:prstGeom prst="rect">
            <a:avLst/>
          </a:prstGeom>
          <a:ln>
            <a:solidFill>
              <a:schemeClr val="accent1"/>
            </a:solidFill>
          </a:ln>
        </p:spPr>
      </p:pic>
    </p:spTree>
    <p:extLst>
      <p:ext uri="{BB962C8B-B14F-4D97-AF65-F5344CB8AC3E}">
        <p14:creationId xmlns:p14="http://schemas.microsoft.com/office/powerpoint/2010/main" val="3930382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2300301" y="1122388"/>
            <a:ext cx="3279775" cy="319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ndara"/>
              <a:ea typeface="+mn-ea"/>
              <a:cs typeface="+mn-cs"/>
            </a:endParaRPr>
          </a:p>
        </p:txBody>
      </p:sp>
      <p:pic>
        <p:nvPicPr>
          <p:cNvPr id="2447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0380" y="935962"/>
            <a:ext cx="2874934" cy="1581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203" y="3049139"/>
            <a:ext cx="6228184" cy="32434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hthoek 9"/>
          <p:cNvSpPr/>
          <p:nvPr/>
        </p:nvSpPr>
        <p:spPr>
          <a:xfrm>
            <a:off x="3830200" y="990757"/>
            <a:ext cx="3096344"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B8CAFF">
                    <a:lumMod val="25000"/>
                  </a:srgbClr>
                </a:solidFill>
                <a:effectLst/>
                <a:uLnTx/>
                <a:uFillTx/>
                <a:latin typeface="Calibri" panose="020F0502020204030204" pitchFamily="34" charset="0"/>
                <a:ea typeface="+mn-ea"/>
                <a:cs typeface="Calibri" panose="020F0502020204030204" pitchFamily="34" charset="0"/>
              </a:rPr>
              <a:t>1 op de 14 Nederlanders heeft diabetes type 2.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B8CAFF">
                  <a:lumMod val="25000"/>
                </a:srgb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B8CAFF">
                    <a:lumMod val="25000"/>
                  </a:srgbClr>
                </a:solidFill>
                <a:effectLst/>
                <a:uLnTx/>
                <a:uFillTx/>
                <a:latin typeface="Calibri" panose="020F0502020204030204" pitchFamily="34" charset="0"/>
                <a:ea typeface="+mn-ea"/>
                <a:cs typeface="Calibri" panose="020F0502020204030204" pitchFamily="34" charset="0"/>
              </a:rPr>
              <a:t>Elke dag komen er 140 per dag!</a:t>
            </a:r>
          </a:p>
        </p:txBody>
      </p:sp>
      <p:pic>
        <p:nvPicPr>
          <p:cNvPr id="27136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39194" y="989130"/>
            <a:ext cx="4606427" cy="55573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1367"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002149" y="4228626"/>
            <a:ext cx="58102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hthoek 12"/>
          <p:cNvSpPr/>
          <p:nvPr/>
        </p:nvSpPr>
        <p:spPr>
          <a:xfrm>
            <a:off x="176419" y="6519083"/>
            <a:ext cx="5069336" cy="253916"/>
          </a:xfrm>
          <a:prstGeom prst="rect">
            <a:avLst/>
          </a:prstGeom>
        </p:spPr>
        <p:txBody>
          <a:bodyPr wrap="none">
            <a:spAutoFit/>
          </a:bodyPr>
          <a:lstStyle/>
          <a:p>
            <a:pPr marL="457200" marR="0" lvl="1" indent="0" algn="l" defTabSz="457200" rtl="0" eaLnBrk="1" fontAlgn="auto" latinLnBrk="0" hangingPunct="1">
              <a:lnSpc>
                <a:spcPct val="100000"/>
              </a:lnSpc>
              <a:spcBef>
                <a:spcPct val="20000"/>
              </a:spcBef>
              <a:spcAft>
                <a:spcPts val="0"/>
              </a:spcAft>
              <a:buClrTx/>
              <a:buSzTx/>
              <a:buFontTx/>
              <a:buNone/>
              <a:tabLst/>
              <a:defRPr/>
            </a:pPr>
            <a:r>
              <a:rPr kumimoji="0" lang="nl-NL" sz="1050" b="0" i="0" u="none" strike="noStrike" kern="1200" cap="none" spc="0" normalizeH="0" baseline="0" noProof="0" dirty="0">
                <a:ln>
                  <a:noFill/>
                </a:ln>
                <a:solidFill>
                  <a:srgbClr val="002060"/>
                </a:solidFill>
                <a:effectLst/>
                <a:uLnTx/>
                <a:uFillTx/>
                <a:latin typeface="Arial"/>
                <a:ea typeface="+mn-ea"/>
                <a:cs typeface="Arial"/>
                <a:sym typeface="Wingdings" panose="05000000000000000000" pitchFamily="2" charset="2"/>
              </a:rPr>
              <a:t>Bron: International Diabetes </a:t>
            </a:r>
            <a:r>
              <a:rPr kumimoji="0" lang="nl-NL" sz="1050" b="0" i="0" u="none" strike="noStrike" kern="1200" cap="none" spc="0" normalizeH="0" baseline="0" noProof="0" dirty="0" err="1">
                <a:ln>
                  <a:noFill/>
                </a:ln>
                <a:solidFill>
                  <a:srgbClr val="002060"/>
                </a:solidFill>
                <a:effectLst/>
                <a:uLnTx/>
                <a:uFillTx/>
                <a:latin typeface="Arial"/>
                <a:ea typeface="+mn-ea"/>
                <a:cs typeface="Arial"/>
                <a:sym typeface="Wingdings" panose="05000000000000000000" pitchFamily="2" charset="2"/>
              </a:rPr>
              <a:t>Federation</a:t>
            </a:r>
            <a:r>
              <a:rPr kumimoji="0" lang="nl-NL" sz="1050" b="0" i="0" u="none" strike="noStrike" kern="1200" cap="none" spc="0" normalizeH="0" baseline="0" noProof="0" dirty="0">
                <a:ln>
                  <a:noFill/>
                </a:ln>
                <a:solidFill>
                  <a:srgbClr val="002060"/>
                </a:solidFill>
                <a:effectLst/>
                <a:uLnTx/>
                <a:uFillTx/>
                <a:latin typeface="Arial"/>
                <a:ea typeface="+mn-ea"/>
                <a:cs typeface="Arial"/>
                <a:sym typeface="Wingdings" panose="05000000000000000000" pitchFamily="2" charset="2"/>
              </a:rPr>
              <a:t> (</a:t>
            </a:r>
            <a:r>
              <a:rPr kumimoji="0" lang="nl-NL" sz="1050" b="0" i="0" u="none" strike="noStrike" kern="1200" cap="none" spc="0" normalizeH="0" baseline="0" noProof="0" dirty="0">
                <a:ln>
                  <a:noFill/>
                </a:ln>
                <a:solidFill>
                  <a:prstClr val="black"/>
                </a:solidFill>
                <a:effectLst/>
                <a:uLnTx/>
                <a:uFillTx/>
                <a:latin typeface="Candara"/>
                <a:ea typeface="+mn-ea"/>
                <a:cs typeface="+mn-cs"/>
                <a:hlinkClick r:id="rId7"/>
              </a:rPr>
              <a:t>https://www.diabetesatlas.org/en/</a:t>
            </a:r>
            <a:r>
              <a:rPr kumimoji="0" lang="nl-NL" sz="1050" b="0" i="0" u="none" strike="noStrike" kern="1200" cap="none" spc="0" normalizeH="0" baseline="0" noProof="0" dirty="0">
                <a:ln>
                  <a:noFill/>
                </a:ln>
                <a:solidFill>
                  <a:prstClr val="black"/>
                </a:solidFill>
                <a:effectLst/>
                <a:uLnTx/>
                <a:uFillTx/>
                <a:latin typeface="Candara"/>
                <a:ea typeface="+mn-ea"/>
                <a:cs typeface="+mn-cs"/>
              </a:rPr>
              <a:t>)</a:t>
            </a:r>
            <a:endParaRPr kumimoji="0" lang="nl-NL" sz="1050" b="0" i="0" u="none" strike="noStrike" kern="1200" cap="none" spc="0" normalizeH="0" baseline="0" noProof="0" dirty="0">
              <a:ln>
                <a:noFill/>
              </a:ln>
              <a:solidFill>
                <a:srgbClr val="002060"/>
              </a:solidFill>
              <a:effectLst/>
              <a:uLnTx/>
              <a:uFillTx/>
              <a:latin typeface="Ubuntu"/>
              <a:ea typeface="+mn-ea"/>
              <a:cs typeface="+mn-cs"/>
              <a:sym typeface="Wingdings" panose="05000000000000000000" pitchFamily="2" charset="2"/>
            </a:endParaRPr>
          </a:p>
        </p:txBody>
      </p:sp>
      <p:sp>
        <p:nvSpPr>
          <p:cNvPr id="4" name="Rechthoek 3"/>
          <p:cNvSpPr/>
          <p:nvPr/>
        </p:nvSpPr>
        <p:spPr>
          <a:xfrm>
            <a:off x="533203" y="2517626"/>
            <a:ext cx="3049233" cy="253916"/>
          </a:xfrm>
          <a:prstGeom prst="rect">
            <a:avLst/>
          </a:prstGeom>
        </p:spPr>
        <p:txBody>
          <a:bodyPr wrap="none">
            <a:spAutoFit/>
          </a:bodyPr>
          <a:lstStyle/>
          <a:p>
            <a:pPr marL="457200" marR="0" lvl="1" indent="0" algn="l" defTabSz="457200" rtl="0" eaLnBrk="1" fontAlgn="auto" latinLnBrk="0" hangingPunct="1">
              <a:lnSpc>
                <a:spcPct val="100000"/>
              </a:lnSpc>
              <a:spcBef>
                <a:spcPct val="20000"/>
              </a:spcBef>
              <a:spcAft>
                <a:spcPts val="0"/>
              </a:spcAft>
              <a:buClrTx/>
              <a:buSzTx/>
              <a:buFontTx/>
              <a:buNone/>
              <a:tabLst/>
              <a:defRPr/>
            </a:pPr>
            <a:r>
              <a:rPr kumimoji="0" lang="nl-NL" sz="1050" b="0" i="0" u="none" strike="noStrike" kern="1200" cap="none" spc="0" normalizeH="0" baseline="0" noProof="0" dirty="0">
                <a:ln>
                  <a:noFill/>
                </a:ln>
                <a:solidFill>
                  <a:srgbClr val="002060"/>
                </a:solidFill>
                <a:effectLst/>
                <a:uLnTx/>
                <a:uFillTx/>
                <a:latin typeface="Arial"/>
                <a:ea typeface="+mn-ea"/>
                <a:cs typeface="Arial"/>
                <a:sym typeface="Wingdings" panose="05000000000000000000" pitchFamily="2" charset="2"/>
              </a:rPr>
              <a:t>Bron: </a:t>
            </a:r>
            <a:r>
              <a:rPr kumimoji="0" lang="nl-NL" sz="1050" b="0" i="0" u="none" strike="noStrike" kern="1200" cap="none" spc="0" normalizeH="0" baseline="0" noProof="0" dirty="0">
                <a:ln>
                  <a:noFill/>
                </a:ln>
                <a:solidFill>
                  <a:srgbClr val="002060"/>
                </a:solidFill>
                <a:effectLst/>
                <a:uLnTx/>
                <a:uFillTx/>
                <a:latin typeface="Arial"/>
                <a:ea typeface="+mn-ea"/>
                <a:cs typeface="Arial"/>
                <a:sym typeface="Wingdings" panose="05000000000000000000" pitchFamily="2" charset="2"/>
                <a:hlinkClick r:id="rId8"/>
              </a:rPr>
              <a:t>www.volksgezondheidenzorg.info</a:t>
            </a:r>
            <a:r>
              <a:rPr kumimoji="0" lang="nl-NL" sz="1050" b="0" i="0" u="none" strike="noStrike" kern="1200" cap="none" spc="0" normalizeH="0" baseline="0" noProof="0" dirty="0">
                <a:ln>
                  <a:noFill/>
                </a:ln>
                <a:solidFill>
                  <a:srgbClr val="002060"/>
                </a:solidFill>
                <a:effectLst/>
                <a:uLnTx/>
                <a:uFillTx/>
                <a:latin typeface="Arial"/>
                <a:ea typeface="+mn-ea"/>
                <a:cs typeface="Arial"/>
                <a:sym typeface="Wingdings" panose="05000000000000000000" pitchFamily="2" charset="2"/>
              </a:rPr>
              <a:t> </a:t>
            </a:r>
            <a:endParaRPr kumimoji="0" lang="nl-NL" sz="1050" b="0" i="0" u="none" strike="noStrike" kern="1200" cap="none" spc="0" normalizeH="0" baseline="0" noProof="0" dirty="0">
              <a:ln>
                <a:noFill/>
              </a:ln>
              <a:solidFill>
                <a:srgbClr val="002060"/>
              </a:solidFill>
              <a:effectLst/>
              <a:uLnTx/>
              <a:uFillTx/>
              <a:latin typeface="Ubuntu"/>
              <a:ea typeface="+mn-ea"/>
              <a:cs typeface="+mn-cs"/>
              <a:sym typeface="Wingdings" panose="05000000000000000000" pitchFamily="2" charset="2"/>
            </a:endParaRPr>
          </a:p>
        </p:txBody>
      </p:sp>
      <p:pic>
        <p:nvPicPr>
          <p:cNvPr id="271365" name="Picture 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865493" y="5271620"/>
            <a:ext cx="3068698" cy="1020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fbeelding 5">
            <a:extLst>
              <a:ext uri="{FF2B5EF4-FFF2-40B4-BE49-F238E27FC236}">
                <a16:creationId xmlns:a16="http://schemas.microsoft.com/office/drawing/2014/main" id="{2048B001-9630-4EBD-8125-E96E2EF229AD}"/>
              </a:ext>
            </a:extLst>
          </p:cNvPr>
          <p:cNvPicPr>
            <a:picLocks noChangeAspect="1"/>
          </p:cNvPicPr>
          <p:nvPr/>
        </p:nvPicPr>
        <p:blipFill>
          <a:blip r:embed="rId10"/>
          <a:stretch>
            <a:fillRect/>
          </a:stretch>
        </p:blipFill>
        <p:spPr>
          <a:xfrm>
            <a:off x="7341660" y="1009114"/>
            <a:ext cx="2935964" cy="2001548"/>
          </a:xfrm>
          <a:prstGeom prst="rect">
            <a:avLst/>
          </a:prstGeom>
        </p:spPr>
      </p:pic>
      <p:sp>
        <p:nvSpPr>
          <p:cNvPr id="9" name="Titel 1">
            <a:extLst>
              <a:ext uri="{FF2B5EF4-FFF2-40B4-BE49-F238E27FC236}">
                <a16:creationId xmlns:a16="http://schemas.microsoft.com/office/drawing/2014/main" id="{1C926DF7-3E70-E5D9-AAA2-96D784B1A1D4}"/>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Heeft </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nederland</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een probleem?</a:t>
            </a:r>
          </a:p>
        </p:txBody>
      </p:sp>
    </p:spTree>
    <p:extLst>
      <p:ext uri="{BB962C8B-B14F-4D97-AF65-F5344CB8AC3E}">
        <p14:creationId xmlns:p14="http://schemas.microsoft.com/office/powerpoint/2010/main" val="2602897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6873242" y="893724"/>
            <a:ext cx="810491" cy="64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ndara"/>
              <a:ea typeface="+mn-ea"/>
              <a:cs typeface="+mn-cs"/>
            </a:endParaRPr>
          </a:p>
        </p:txBody>
      </p:sp>
      <p:pic>
        <p:nvPicPr>
          <p:cNvPr id="280579" name="Picture 3" descr="C:\Users\rlarik\Documents\Rogier\Zorg\Zorgpropositie leefstijl\Overgewicht per provincie v1.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04800" y="1038577"/>
            <a:ext cx="5095007" cy="5410898"/>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415291" y="6541943"/>
            <a:ext cx="1281441" cy="253916"/>
          </a:xfrm>
          <a:prstGeom prst="rect">
            <a:avLst/>
          </a:prstGeom>
        </p:spPr>
        <p:txBody>
          <a:bodyPr wrap="none">
            <a:spAutoFit/>
          </a:bodyPr>
          <a:lstStyle/>
          <a:p>
            <a:pPr marL="457200" marR="0" lvl="1" indent="0" algn="l" defTabSz="457200" rtl="0" eaLnBrk="1" fontAlgn="auto" latinLnBrk="0" hangingPunct="1">
              <a:lnSpc>
                <a:spcPct val="100000"/>
              </a:lnSpc>
              <a:spcBef>
                <a:spcPct val="20000"/>
              </a:spcBef>
              <a:spcAft>
                <a:spcPts val="0"/>
              </a:spcAft>
              <a:buClrTx/>
              <a:buSzTx/>
              <a:buFontTx/>
              <a:buNone/>
              <a:tabLst/>
              <a:defRPr/>
            </a:pPr>
            <a:r>
              <a:rPr kumimoji="0" lang="nl-NL" sz="1050" b="0" i="0" u="none" strike="noStrike" kern="1200" cap="none" spc="0" normalizeH="0" baseline="0" noProof="0" dirty="0">
                <a:ln>
                  <a:noFill/>
                </a:ln>
                <a:solidFill>
                  <a:srgbClr val="002060"/>
                </a:solidFill>
                <a:effectLst/>
                <a:uLnTx/>
                <a:uFillTx/>
                <a:latin typeface="Arial"/>
                <a:ea typeface="+mn-ea"/>
                <a:cs typeface="Arial"/>
                <a:sym typeface="Wingdings" panose="05000000000000000000" pitchFamily="2" charset="2"/>
              </a:rPr>
              <a:t>Bron: CBS</a:t>
            </a:r>
            <a:endParaRPr kumimoji="0" lang="nl-NL" sz="1050" b="0" i="0" u="none" strike="noStrike" kern="1200" cap="none" spc="0" normalizeH="0" baseline="0" noProof="0" dirty="0">
              <a:ln>
                <a:noFill/>
              </a:ln>
              <a:solidFill>
                <a:srgbClr val="002060"/>
              </a:solidFill>
              <a:effectLst/>
              <a:uLnTx/>
              <a:uFillTx/>
              <a:latin typeface="Ubuntu"/>
              <a:ea typeface="+mn-ea"/>
              <a:cs typeface="+mn-cs"/>
              <a:sym typeface="Wingdings" panose="05000000000000000000" pitchFamily="2" charset="2"/>
            </a:endParaRPr>
          </a:p>
        </p:txBody>
      </p:sp>
      <p:sp>
        <p:nvSpPr>
          <p:cNvPr id="8" name="Tekstvak 7">
            <a:extLst>
              <a:ext uri="{FF2B5EF4-FFF2-40B4-BE49-F238E27FC236}">
                <a16:creationId xmlns:a16="http://schemas.microsoft.com/office/drawing/2014/main" id="{7FDAE2B9-7731-4E27-AEA4-8F7E5E9017F2}"/>
              </a:ext>
            </a:extLst>
          </p:cNvPr>
          <p:cNvSpPr txBox="1"/>
          <p:nvPr/>
        </p:nvSpPr>
        <p:spPr>
          <a:xfrm>
            <a:off x="238650" y="5686384"/>
            <a:ext cx="356615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3A343A"/>
                </a:solidFill>
                <a:effectLst/>
                <a:uLnTx/>
                <a:uFillTx/>
                <a:latin typeface="Europa"/>
                <a:ea typeface="+mn-ea"/>
                <a:cs typeface="+mn-cs"/>
              </a:rPr>
              <a:t>55,1% mannen en 45,1% vrouwen heeft overgewicht. </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9" name="Picture 2" descr="C:\Users\rlarik\Documents\Rogier\Zorg\Zorgpropositie leefstijl\Obesitas per provincie v1.gif">
            <a:extLst>
              <a:ext uri="{FF2B5EF4-FFF2-40B4-BE49-F238E27FC236}">
                <a16:creationId xmlns:a16="http://schemas.microsoft.com/office/drawing/2014/main" id="{587D45DD-6900-46F2-A395-96ACBDC85B0F}"/>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362700" y="1038577"/>
            <a:ext cx="5230837" cy="5503365"/>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ADA9C68F-4184-4337-A037-1EEAE082E2FF}"/>
              </a:ext>
            </a:extLst>
          </p:cNvPr>
          <p:cNvSpPr txBox="1"/>
          <p:nvPr/>
        </p:nvSpPr>
        <p:spPr>
          <a:xfrm>
            <a:off x="6546533" y="5641110"/>
            <a:ext cx="408336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3A343A"/>
                </a:solidFill>
                <a:effectLst/>
                <a:uLnTx/>
                <a:uFillTx/>
                <a:latin typeface="Europa"/>
                <a:ea typeface="+mn-ea"/>
                <a:cs typeface="+mn-cs"/>
              </a:rPr>
              <a:t>13,2% mannen en 16,1% vrouwen hebben obesitas</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p:txBody>
      </p:sp>
      <p:sp>
        <p:nvSpPr>
          <p:cNvPr id="11" name="Titel 1">
            <a:extLst>
              <a:ext uri="{FF2B5EF4-FFF2-40B4-BE49-F238E27FC236}">
                <a16:creationId xmlns:a16="http://schemas.microsoft.com/office/drawing/2014/main" id="{B92D02F6-378B-8195-8047-9C9424A7666F}"/>
              </a:ext>
            </a:extLst>
          </p:cNvPr>
          <p:cNvSpPr txBox="1">
            <a:spLocks/>
          </p:cNvSpPr>
          <p:nvPr/>
        </p:nvSpPr>
        <p:spPr bwMode="auto">
          <a:xfrm>
            <a:off x="502936" y="180736"/>
            <a:ext cx="9798950" cy="56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0" fontAlgn="base" hangingPunct="0">
              <a:spcBef>
                <a:spcPct val="0"/>
              </a:spcBef>
              <a:spcAft>
                <a:spcPct val="0"/>
              </a:spcAft>
              <a:defRPr sz="4000" b="1" cap="all">
                <a:solidFill>
                  <a:srgbClr val="00266E"/>
                </a:solidFill>
                <a:latin typeface="Ubuntu"/>
                <a:ea typeface="ＭＳ Ｐゴシック" pitchFamily="34" charset="-128"/>
                <a:cs typeface="ＭＳ Ｐゴシック" charset="0"/>
              </a:defRPr>
            </a:lvl1pPr>
            <a:lvl2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2pPr>
            <a:lvl3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3pPr>
            <a:lvl4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4pPr>
            <a:lvl5pPr algn="l" rtl="0" eaLnBrk="0" fontAlgn="base" hangingPunct="0">
              <a:spcBef>
                <a:spcPct val="0"/>
              </a:spcBef>
              <a:spcAft>
                <a:spcPct val="0"/>
              </a:spcAft>
              <a:defRPr sz="2000">
                <a:solidFill>
                  <a:srgbClr val="00266E"/>
                </a:solidFill>
                <a:latin typeface="Ubuntu"/>
                <a:ea typeface="ＭＳ Ｐゴシック" pitchFamily="34" charset="-128"/>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Heeft </a:t>
            </a:r>
            <a:r>
              <a:rPr kumimoji="0" lang="nl-NL" sz="3200" b="0" i="0" u="none" strike="noStrike" kern="0" cap="all" spc="0" normalizeH="0" baseline="0" noProof="0" dirty="0" err="1">
                <a:ln>
                  <a:noFill/>
                </a:ln>
                <a:solidFill>
                  <a:srgbClr val="EEECE1">
                    <a:lumMod val="75000"/>
                  </a:srgbClr>
                </a:solidFill>
                <a:effectLst/>
                <a:uLnTx/>
                <a:uFillTx/>
                <a:latin typeface="Arial" charset="0"/>
                <a:ea typeface="Arial" charset="0"/>
                <a:cs typeface="Arial" charset="0"/>
              </a:rPr>
              <a:t>nederland</a:t>
            </a:r>
            <a:r>
              <a:rPr kumimoji="0" lang="nl-NL" sz="3200" b="0" i="0" u="none" strike="noStrike" kern="0" cap="all" spc="0" normalizeH="0" baseline="0" noProof="0" dirty="0">
                <a:ln>
                  <a:noFill/>
                </a:ln>
                <a:solidFill>
                  <a:srgbClr val="EEECE1">
                    <a:lumMod val="75000"/>
                  </a:srgbClr>
                </a:solidFill>
                <a:effectLst/>
                <a:uLnTx/>
                <a:uFillTx/>
                <a:latin typeface="Arial" charset="0"/>
                <a:ea typeface="Arial" charset="0"/>
                <a:cs typeface="Arial" charset="0"/>
              </a:rPr>
              <a:t> een probleem?</a:t>
            </a:r>
          </a:p>
        </p:txBody>
      </p:sp>
    </p:spTree>
    <p:extLst>
      <p:ext uri="{BB962C8B-B14F-4D97-AF65-F5344CB8AC3E}">
        <p14:creationId xmlns:p14="http://schemas.microsoft.com/office/powerpoint/2010/main" val="318453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4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jabloon Leapo 1" id="{8D64E294-E86F-422D-97AD-CF2B0DEB239C}" vid="{52FC12CA-6593-4108-AB24-1F9DC48AAAEA}"/>
    </a:ext>
  </a:extLst>
</a:theme>
</file>

<file path=ppt/theme/theme2.xml><?xml version="1.0" encoding="utf-8"?>
<a:theme xmlns:a="http://schemas.openxmlformats.org/drawingml/2006/main" name="1_Kantoorthema">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e42" id="{6678026A-3472-4CAB-9F2B-D8DFACA3700F}" vid="{CD81D1BB-FBF9-4E9E-805B-3E61286C0999}"/>
    </a:ext>
  </a:extLst>
</a:theme>
</file>

<file path=ppt/theme/theme3.xml><?xml version="1.0" encoding="utf-8"?>
<a:theme xmlns:a="http://schemas.openxmlformats.org/drawingml/2006/main" name="Digitale blauw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411907_TF02895261_TF02895261" id="{0B855642-7EAE-4A4A-9145-AB5D7B071D58}" vid="{77C4AD61-F75F-44AE-887F-9787EDA8FFA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2358</TotalTime>
  <Words>9252</Words>
  <Application>Microsoft Office PowerPoint</Application>
  <PresentationFormat>Breedbeeld</PresentationFormat>
  <Paragraphs>732</Paragraphs>
  <Slides>77</Slides>
  <Notes>69</Notes>
  <HiddenSlides>0</HiddenSlides>
  <MMClips>3</MMClips>
  <ScaleCrop>false</ScaleCrop>
  <HeadingPairs>
    <vt:vector size="6" baseType="variant">
      <vt:variant>
        <vt:lpstr>Gebruikte lettertypen</vt:lpstr>
      </vt:variant>
      <vt:variant>
        <vt:i4>33</vt:i4>
      </vt:variant>
      <vt:variant>
        <vt:lpstr>Thema</vt:lpstr>
      </vt:variant>
      <vt:variant>
        <vt:i4>3</vt:i4>
      </vt:variant>
      <vt:variant>
        <vt:lpstr>Diatitels</vt:lpstr>
      </vt:variant>
      <vt:variant>
        <vt:i4>77</vt:i4>
      </vt:variant>
    </vt:vector>
  </HeadingPairs>
  <TitlesOfParts>
    <vt:vector size="113" baseType="lpstr">
      <vt:lpstr>alegreya-sans</vt:lpstr>
      <vt:lpstr>-apple-system</vt:lpstr>
      <vt:lpstr>Arial</vt:lpstr>
      <vt:lpstr>Barlow</vt:lpstr>
      <vt:lpstr>BlinkMacSystemFont</vt:lpstr>
      <vt:lpstr>Calibri</vt:lpstr>
      <vt:lpstr>Calibri Light</vt:lpstr>
      <vt:lpstr>Candara</vt:lpstr>
      <vt:lpstr>Corbel</vt:lpstr>
      <vt:lpstr>Europa</vt:lpstr>
      <vt:lpstr>Geneva</vt:lpstr>
      <vt:lpstr>Graphik-Web</vt:lpstr>
      <vt:lpstr>inherit</vt:lpstr>
      <vt:lpstr>jaf-domus</vt:lpstr>
      <vt:lpstr>Merriweather</vt:lpstr>
      <vt:lpstr>Mulish</vt:lpstr>
      <vt:lpstr>Myriad</vt:lpstr>
      <vt:lpstr>NexusSerif</vt:lpstr>
      <vt:lpstr>Nunito Sans</vt:lpstr>
      <vt:lpstr>Open Sans</vt:lpstr>
      <vt:lpstr>Poppins-Light</vt:lpstr>
      <vt:lpstr>Rijksoverheid Sans</vt:lpstr>
      <vt:lpstr>RijksoverheidSans</vt:lpstr>
      <vt:lpstr>RO Sans</vt:lpstr>
      <vt:lpstr>Rubik</vt:lpstr>
      <vt:lpstr>Segoe UI</vt:lpstr>
      <vt:lpstr>Source Sans Pro</vt:lpstr>
      <vt:lpstr>Times</vt:lpstr>
      <vt:lpstr>Times New Roman</vt:lpstr>
      <vt:lpstr>Ubuntu</vt:lpstr>
      <vt:lpstr>var(--h2_typography-font-family)</vt:lpstr>
      <vt:lpstr>Wingdings</vt:lpstr>
      <vt:lpstr>Zilla Slab</vt:lpstr>
      <vt:lpstr>4_Kantoorthema</vt:lpstr>
      <vt:lpstr>1_Kantoorthema</vt:lpstr>
      <vt:lpstr>Digitale blauwe tunnel (16x9)</vt:lpstr>
      <vt:lpstr>FTO LEEFSTIJL</vt:lpstr>
      <vt:lpstr>PowerPoint-presentatie</vt:lpstr>
      <vt:lpstr>FTO</vt:lpstr>
      <vt:lpstr>1. Heeft Nederland een probleem?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2. Hormonen en ziekte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3. En nu?</vt:lpstr>
      <vt:lpstr>Vraag</vt:lpstr>
      <vt:lpstr>Antwoord</vt:lpstr>
      <vt:lpstr>PowerPoint-presentatie</vt:lpstr>
      <vt:lpstr>PowerPoint-presentatie</vt:lpstr>
      <vt:lpstr>PowerPoint-presentatie</vt:lpstr>
      <vt:lpstr>PowerPoint-presentatie</vt:lpstr>
      <vt:lpstr>4. De kansen in de Nederlandse zorg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5. Leefstijl-ontwikkelingen</vt:lpstr>
      <vt:lpstr> </vt:lpstr>
      <vt:lpstr>PowerPoint-presentatie</vt:lpstr>
      <vt:lpstr>PowerPoint-presentatie</vt:lpstr>
      <vt:lpstr>Verzameling leefstijlgeneeskunde: praktijkvoorbeelden</vt:lpstr>
      <vt:lpstr>PowerPoint-presentatie</vt:lpstr>
      <vt:lpstr>Beweging van leefstijlapothekers</vt:lpstr>
      <vt:lpstr>PowerPoint-presentatie</vt:lpstr>
      <vt:lpstr>PowerPoint-presentatie</vt:lpstr>
      <vt:lpstr>Merk- identiteit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Gecombineerde leefstijlinterventie (GLI)</vt:lpstr>
      <vt:lpstr>PowerPoint-presentatie</vt:lpstr>
      <vt:lpstr>PowerPoint-presentatie</vt:lpstr>
      <vt:lpstr>Gecombineerde leefstijlinterventie (GLI)</vt:lpstr>
      <vt:lpstr>PowerPoint-presentatie</vt:lpstr>
      <vt:lpstr>PowerPoint-presentatie</vt:lpstr>
      <vt:lpstr>Samenwerken is cruciaal</vt:lpstr>
      <vt:lpstr>PowerPoint-presentatie</vt:lpstr>
      <vt:lpstr>PowerPoint-presentatie</vt:lpstr>
      <vt:lpstr>6. Take home message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Opzet dag 2 leefstijlapotheker</dc:title>
  <dc:creator>Anne-Margreeth Krijger</dc:creator>
  <cp:lastModifiedBy>Rogier Larik</cp:lastModifiedBy>
  <cp:revision>183</cp:revision>
  <cp:lastPrinted>2022-02-08T21:46:16Z</cp:lastPrinted>
  <dcterms:created xsi:type="dcterms:W3CDTF">2021-10-04T16:56:26Z</dcterms:created>
  <dcterms:modified xsi:type="dcterms:W3CDTF">2025-02-13T07:32:51Z</dcterms:modified>
</cp:coreProperties>
</file>