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8" r:id="rId3"/>
  </p:sldMasterIdLst>
  <p:notesMasterIdLst>
    <p:notesMasterId r:id="rId27"/>
  </p:notesMasterIdLst>
  <p:sldIdLst>
    <p:sldId id="408" r:id="rId4"/>
    <p:sldId id="256" r:id="rId5"/>
    <p:sldId id="409" r:id="rId6"/>
    <p:sldId id="411" r:id="rId7"/>
    <p:sldId id="410" r:id="rId8"/>
    <p:sldId id="412" r:id="rId9"/>
    <p:sldId id="413" r:id="rId10"/>
    <p:sldId id="257" r:id="rId11"/>
    <p:sldId id="414" r:id="rId12"/>
    <p:sldId id="258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415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73BDFF-3EF9-4AB5-A397-375948FB7CDF}" v="244" dt="2025-01-31T13:01:37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85714" autoAdjust="0"/>
  </p:normalViewPr>
  <p:slideViewPr>
    <p:cSldViewPr snapToGrid="0">
      <p:cViewPr varScale="1">
        <p:scale>
          <a:sx n="95" d="100"/>
          <a:sy n="95" d="100"/>
        </p:scale>
        <p:origin x="11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gier Larik" userId="51aaedda-7a00-4a9d-ad63-71bfe67b23e1" providerId="ADAL" clId="{1818CF56-1D2D-416B-AB9F-9642E1E3BBF4}"/>
    <pc:docChg chg="undo custSel addSld delSld modSld sldOrd">
      <pc:chgData name="Rogier Larik" userId="51aaedda-7a00-4a9d-ad63-71bfe67b23e1" providerId="ADAL" clId="{1818CF56-1D2D-416B-AB9F-9642E1E3BBF4}" dt="2023-11-02T17:30:19.484" v="946" actId="6549"/>
      <pc:docMkLst>
        <pc:docMk/>
      </pc:docMkLst>
      <pc:sldChg chg="addSp delSp modSp mod ord delAnim modAnim">
        <pc:chgData name="Rogier Larik" userId="51aaedda-7a00-4a9d-ad63-71bfe67b23e1" providerId="ADAL" clId="{1818CF56-1D2D-416B-AB9F-9642E1E3BBF4}" dt="2023-10-11T12:07:02.583" v="232"/>
        <pc:sldMkLst>
          <pc:docMk/>
          <pc:sldMk cId="3708730669" sldId="256"/>
        </pc:sldMkLst>
      </pc:sldChg>
      <pc:sldChg chg="modSp del modAnim">
        <pc:chgData name="Rogier Larik" userId="51aaedda-7a00-4a9d-ad63-71bfe67b23e1" providerId="ADAL" clId="{1818CF56-1D2D-416B-AB9F-9642E1E3BBF4}" dt="2023-10-11T12:02:02.708" v="214" actId="47"/>
        <pc:sldMkLst>
          <pc:docMk/>
          <pc:sldMk cId="4253743569" sldId="407"/>
        </pc:sldMkLst>
      </pc:sldChg>
      <pc:sldChg chg="ord">
        <pc:chgData name="Rogier Larik" userId="51aaedda-7a00-4a9d-ad63-71bfe67b23e1" providerId="ADAL" clId="{1818CF56-1D2D-416B-AB9F-9642E1E3BBF4}" dt="2023-10-11T12:02:05.855" v="216"/>
        <pc:sldMkLst>
          <pc:docMk/>
          <pc:sldMk cId="2334573016" sldId="408"/>
        </pc:sldMkLst>
      </pc:sldChg>
      <pc:sldChg chg="addSp modSp add mod ord modAnim">
        <pc:chgData name="Rogier Larik" userId="51aaedda-7a00-4a9d-ad63-71bfe67b23e1" providerId="ADAL" clId="{1818CF56-1D2D-416B-AB9F-9642E1E3BBF4}" dt="2023-10-26T11:17:38.730" v="826" actId="1076"/>
        <pc:sldMkLst>
          <pc:docMk/>
          <pc:sldMk cId="3015829293" sldId="409"/>
        </pc:sldMkLst>
      </pc:sldChg>
      <pc:sldChg chg="addSp delSp modSp add mod delAnim modAnim">
        <pc:chgData name="Rogier Larik" userId="51aaedda-7a00-4a9d-ad63-71bfe67b23e1" providerId="ADAL" clId="{1818CF56-1D2D-416B-AB9F-9642E1E3BBF4}" dt="2023-10-11T12:12:52.076" v="440" actId="1076"/>
        <pc:sldMkLst>
          <pc:docMk/>
          <pc:sldMk cId="1792970694" sldId="410"/>
        </pc:sldMkLst>
      </pc:sldChg>
      <pc:sldChg chg="modSp add mod modAnim">
        <pc:chgData name="Rogier Larik" userId="51aaedda-7a00-4a9d-ad63-71bfe67b23e1" providerId="ADAL" clId="{1818CF56-1D2D-416B-AB9F-9642E1E3BBF4}" dt="2023-10-26T11:20:37.274" v="874" actId="20577"/>
        <pc:sldMkLst>
          <pc:docMk/>
          <pc:sldMk cId="2595174117" sldId="411"/>
        </pc:sldMkLst>
      </pc:sldChg>
      <pc:sldChg chg="addSp delSp modSp add mod ord delAnim modAnim">
        <pc:chgData name="Rogier Larik" userId="51aaedda-7a00-4a9d-ad63-71bfe67b23e1" providerId="ADAL" clId="{1818CF56-1D2D-416B-AB9F-9642E1E3BBF4}" dt="2023-11-02T17:30:19.484" v="946" actId="6549"/>
        <pc:sldMkLst>
          <pc:docMk/>
          <pc:sldMk cId="3617103518" sldId="412"/>
        </pc:sldMkLst>
      </pc:sldChg>
      <pc:sldChg chg="new del">
        <pc:chgData name="Rogier Larik" userId="51aaedda-7a00-4a9d-ad63-71bfe67b23e1" providerId="ADAL" clId="{1818CF56-1D2D-416B-AB9F-9642E1E3BBF4}" dt="2023-10-24T14:21:32.091" v="731" actId="680"/>
        <pc:sldMkLst>
          <pc:docMk/>
          <pc:sldMk cId="1860021252" sldId="413"/>
        </pc:sldMkLst>
      </pc:sldChg>
      <pc:sldChg chg="addSp delSp modSp add mod modAnim">
        <pc:chgData name="Rogier Larik" userId="51aaedda-7a00-4a9d-ad63-71bfe67b23e1" providerId="ADAL" clId="{1818CF56-1D2D-416B-AB9F-9642E1E3BBF4}" dt="2023-10-24T15:45:00.426" v="743" actId="14100"/>
        <pc:sldMkLst>
          <pc:docMk/>
          <pc:sldMk cId="2754223980" sldId="413"/>
        </pc:sldMkLst>
      </pc:sldChg>
    </pc:docChg>
  </pc:docChgLst>
  <pc:docChgLst>
    <pc:chgData name="Rogier Larik" userId="51aaedda-7a00-4a9d-ad63-71bfe67b23e1" providerId="ADAL" clId="{3773BDFF-3EF9-4AB5-A397-375948FB7CDF}"/>
    <pc:docChg chg="undo custSel addSld delSld modSld sldOrd">
      <pc:chgData name="Rogier Larik" userId="51aaedda-7a00-4a9d-ad63-71bfe67b23e1" providerId="ADAL" clId="{3773BDFF-3EF9-4AB5-A397-375948FB7CDF}" dt="2025-01-31T13:02:03.011" v="443"/>
      <pc:docMkLst>
        <pc:docMk/>
      </pc:docMkLst>
      <pc:sldChg chg="modSp mod modAnim">
        <pc:chgData name="Rogier Larik" userId="51aaedda-7a00-4a9d-ad63-71bfe67b23e1" providerId="ADAL" clId="{3773BDFF-3EF9-4AB5-A397-375948FB7CDF}" dt="2025-01-31T12:51:58.346" v="216" actId="1076"/>
        <pc:sldMkLst>
          <pc:docMk/>
          <pc:sldMk cId="0" sldId="257"/>
        </pc:sldMkLst>
        <pc:spChg chg="mod">
          <ac:chgData name="Rogier Larik" userId="51aaedda-7a00-4a9d-ad63-71bfe67b23e1" providerId="ADAL" clId="{3773BDFF-3EF9-4AB5-A397-375948FB7CDF}" dt="2025-01-31T12:51:58.346" v="216" actId="1076"/>
          <ac:spMkLst>
            <pc:docMk/>
            <pc:sldMk cId="0" sldId="257"/>
            <ac:spMk id="112" creationId="{00000000-0000-0000-0000-000000000000}"/>
          </ac:spMkLst>
        </pc:spChg>
        <pc:spChg chg="mod">
          <ac:chgData name="Rogier Larik" userId="51aaedda-7a00-4a9d-ad63-71bfe67b23e1" providerId="ADAL" clId="{3773BDFF-3EF9-4AB5-A397-375948FB7CDF}" dt="2025-01-31T12:51:48.812" v="214" actId="1076"/>
          <ac:spMkLst>
            <pc:docMk/>
            <pc:sldMk cId="0" sldId="257"/>
            <ac:spMk id="113" creationId="{00000000-0000-0000-0000-000000000000}"/>
          </ac:spMkLst>
        </pc:spChg>
        <pc:spChg chg="mod">
          <ac:chgData name="Rogier Larik" userId="51aaedda-7a00-4a9d-ad63-71bfe67b23e1" providerId="ADAL" clId="{3773BDFF-3EF9-4AB5-A397-375948FB7CDF}" dt="2025-01-31T12:51:30.739" v="194" actId="1076"/>
          <ac:spMkLst>
            <pc:docMk/>
            <pc:sldMk cId="0" sldId="257"/>
            <ac:spMk id="125" creationId="{00000000-0000-0000-0000-000000000000}"/>
          </ac:spMkLst>
        </pc:spChg>
        <pc:spChg chg="mod">
          <ac:chgData name="Rogier Larik" userId="51aaedda-7a00-4a9d-ad63-71bfe67b23e1" providerId="ADAL" clId="{3773BDFF-3EF9-4AB5-A397-375948FB7CDF}" dt="2025-01-31T12:44:46.735" v="47" actId="20577"/>
          <ac:spMkLst>
            <pc:docMk/>
            <pc:sldMk cId="0" sldId="257"/>
            <ac:spMk id="126" creationId="{00000000-0000-0000-0000-000000000000}"/>
          </ac:spMkLst>
        </pc:spChg>
      </pc:sldChg>
      <pc:sldChg chg="del">
        <pc:chgData name="Rogier Larik" userId="51aaedda-7a00-4a9d-ad63-71bfe67b23e1" providerId="ADAL" clId="{3773BDFF-3EF9-4AB5-A397-375948FB7CDF}" dt="2025-01-31T12:46:57.503" v="84" actId="47"/>
        <pc:sldMkLst>
          <pc:docMk/>
          <pc:sldMk cId="0" sldId="259"/>
        </pc:sldMkLst>
      </pc:sldChg>
      <pc:sldChg chg="modSp del mod modAnim">
        <pc:chgData name="Rogier Larik" userId="51aaedda-7a00-4a9d-ad63-71bfe67b23e1" providerId="ADAL" clId="{3773BDFF-3EF9-4AB5-A397-375948FB7CDF}" dt="2025-01-31T12:50:14.441" v="155" actId="47"/>
        <pc:sldMkLst>
          <pc:docMk/>
          <pc:sldMk cId="0" sldId="260"/>
        </pc:sldMkLst>
        <pc:spChg chg="mod">
          <ac:chgData name="Rogier Larik" userId="51aaedda-7a00-4a9d-ad63-71bfe67b23e1" providerId="ADAL" clId="{3773BDFF-3EF9-4AB5-A397-375948FB7CDF}" dt="2025-01-31T12:50:00.236" v="154" actId="20577"/>
          <ac:spMkLst>
            <pc:docMk/>
            <pc:sldMk cId="0" sldId="260"/>
            <ac:spMk id="202" creationId="{00000000-0000-0000-0000-000000000000}"/>
          </ac:spMkLst>
        </pc:spChg>
        <pc:picChg chg="mod">
          <ac:chgData name="Rogier Larik" userId="51aaedda-7a00-4a9d-ad63-71bfe67b23e1" providerId="ADAL" clId="{3773BDFF-3EF9-4AB5-A397-375948FB7CDF}" dt="2025-01-31T12:47:22.034" v="89" actId="14100"/>
          <ac:picMkLst>
            <pc:docMk/>
            <pc:sldMk cId="0" sldId="260"/>
            <ac:picMk id="215" creationId="{00000000-0000-0000-0000-000000000000}"/>
          </ac:picMkLst>
        </pc:picChg>
      </pc:sldChg>
      <pc:sldChg chg="modSp mod modAnim">
        <pc:chgData name="Rogier Larik" userId="51aaedda-7a00-4a9d-ad63-71bfe67b23e1" providerId="ADAL" clId="{3773BDFF-3EF9-4AB5-A397-375948FB7CDF}" dt="2025-01-31T12:52:48.135" v="230" actId="6549"/>
        <pc:sldMkLst>
          <pc:docMk/>
          <pc:sldMk cId="0" sldId="262"/>
        </pc:sldMkLst>
        <pc:spChg chg="mod">
          <ac:chgData name="Rogier Larik" userId="51aaedda-7a00-4a9d-ad63-71bfe67b23e1" providerId="ADAL" clId="{3773BDFF-3EF9-4AB5-A397-375948FB7CDF}" dt="2025-01-31T12:52:48.135" v="230" actId="6549"/>
          <ac:spMkLst>
            <pc:docMk/>
            <pc:sldMk cId="0" sldId="262"/>
            <ac:spMk id="261" creationId="{00000000-0000-0000-0000-000000000000}"/>
          </ac:spMkLst>
        </pc:spChg>
        <pc:picChg chg="mod">
          <ac:chgData name="Rogier Larik" userId="51aaedda-7a00-4a9d-ad63-71bfe67b23e1" providerId="ADAL" clId="{3773BDFF-3EF9-4AB5-A397-375948FB7CDF}" dt="2025-01-31T12:47:08.408" v="86" actId="14100"/>
          <ac:picMkLst>
            <pc:docMk/>
            <pc:sldMk cId="0" sldId="262"/>
            <ac:picMk id="274" creationId="{00000000-0000-0000-0000-000000000000}"/>
          </ac:picMkLst>
        </pc:picChg>
      </pc:sldChg>
      <pc:sldChg chg="modSp mod">
        <pc:chgData name="Rogier Larik" userId="51aaedda-7a00-4a9d-ad63-71bfe67b23e1" providerId="ADAL" clId="{3773BDFF-3EF9-4AB5-A397-375948FB7CDF}" dt="2025-01-31T12:48:02.898" v="102" actId="27636"/>
        <pc:sldMkLst>
          <pc:docMk/>
          <pc:sldMk cId="0" sldId="264"/>
        </pc:sldMkLst>
        <pc:spChg chg="mod">
          <ac:chgData name="Rogier Larik" userId="51aaedda-7a00-4a9d-ad63-71bfe67b23e1" providerId="ADAL" clId="{3773BDFF-3EF9-4AB5-A397-375948FB7CDF}" dt="2025-01-31T12:48:02.898" v="102" actId="27636"/>
          <ac:spMkLst>
            <pc:docMk/>
            <pc:sldMk cId="0" sldId="264"/>
            <ac:spMk id="320" creationId="{00000000-0000-0000-0000-000000000000}"/>
          </ac:spMkLst>
        </pc:spChg>
        <pc:picChg chg="mod">
          <ac:chgData name="Rogier Larik" userId="51aaedda-7a00-4a9d-ad63-71bfe67b23e1" providerId="ADAL" clId="{3773BDFF-3EF9-4AB5-A397-375948FB7CDF}" dt="2025-01-31T12:47:57.976" v="100" actId="14100"/>
          <ac:picMkLst>
            <pc:docMk/>
            <pc:sldMk cId="0" sldId="264"/>
            <ac:picMk id="333" creationId="{00000000-0000-0000-0000-000000000000}"/>
          </ac:picMkLst>
        </pc:picChg>
      </pc:sldChg>
      <pc:sldChg chg="addSp delSp modSp mod">
        <pc:chgData name="Rogier Larik" userId="51aaedda-7a00-4a9d-ad63-71bfe67b23e1" providerId="ADAL" clId="{3773BDFF-3EF9-4AB5-A397-375948FB7CDF}" dt="2025-01-31T12:48:29.405" v="108"/>
        <pc:sldMkLst>
          <pc:docMk/>
          <pc:sldMk cId="0" sldId="266"/>
        </pc:sldMkLst>
        <pc:picChg chg="add mod">
          <ac:chgData name="Rogier Larik" userId="51aaedda-7a00-4a9d-ad63-71bfe67b23e1" providerId="ADAL" clId="{3773BDFF-3EF9-4AB5-A397-375948FB7CDF}" dt="2025-01-31T12:48:29.405" v="108"/>
          <ac:picMkLst>
            <pc:docMk/>
            <pc:sldMk cId="0" sldId="266"/>
            <ac:picMk id="2" creationId="{5AB68087-DD60-588F-8345-A6ED869EDAD0}"/>
          </ac:picMkLst>
        </pc:picChg>
        <pc:picChg chg="del mod">
          <ac:chgData name="Rogier Larik" userId="51aaedda-7a00-4a9d-ad63-71bfe67b23e1" providerId="ADAL" clId="{3773BDFF-3EF9-4AB5-A397-375948FB7CDF}" dt="2025-01-31T12:48:29.137" v="107" actId="478"/>
          <ac:picMkLst>
            <pc:docMk/>
            <pc:sldMk cId="0" sldId="266"/>
            <ac:picMk id="392" creationId="{00000000-0000-0000-0000-000000000000}"/>
          </ac:picMkLst>
        </pc:picChg>
      </pc:sldChg>
      <pc:sldChg chg="modSp mod modAnim">
        <pc:chgData name="Rogier Larik" userId="51aaedda-7a00-4a9d-ad63-71bfe67b23e1" providerId="ADAL" clId="{3773BDFF-3EF9-4AB5-A397-375948FB7CDF}" dt="2025-01-31T12:53:43.336" v="233" actId="790"/>
        <pc:sldMkLst>
          <pc:docMk/>
          <pc:sldMk cId="0" sldId="267"/>
        </pc:sldMkLst>
        <pc:spChg chg="mod">
          <ac:chgData name="Rogier Larik" userId="51aaedda-7a00-4a9d-ad63-71bfe67b23e1" providerId="ADAL" clId="{3773BDFF-3EF9-4AB5-A397-375948FB7CDF}" dt="2025-01-31T12:53:43.336" v="233" actId="790"/>
          <ac:spMkLst>
            <pc:docMk/>
            <pc:sldMk cId="0" sldId="267"/>
            <ac:spMk id="409" creationId="{00000000-0000-0000-0000-000000000000}"/>
          </ac:spMkLst>
        </pc:spChg>
        <pc:picChg chg="mod">
          <ac:chgData name="Rogier Larik" userId="51aaedda-7a00-4a9d-ad63-71bfe67b23e1" providerId="ADAL" clId="{3773BDFF-3EF9-4AB5-A397-375948FB7CDF}" dt="2025-01-31T12:48:25.563" v="106" actId="14100"/>
          <ac:picMkLst>
            <pc:docMk/>
            <pc:sldMk cId="0" sldId="267"/>
            <ac:picMk id="422" creationId="{00000000-0000-0000-0000-000000000000}"/>
          </ac:picMkLst>
        </pc:picChg>
      </pc:sldChg>
      <pc:sldChg chg="modSp mod">
        <pc:chgData name="Rogier Larik" userId="51aaedda-7a00-4a9d-ad63-71bfe67b23e1" providerId="ADAL" clId="{3773BDFF-3EF9-4AB5-A397-375948FB7CDF}" dt="2025-01-31T12:49:01.918" v="124" actId="20577"/>
        <pc:sldMkLst>
          <pc:docMk/>
          <pc:sldMk cId="0" sldId="269"/>
        </pc:sldMkLst>
        <pc:spChg chg="mod">
          <ac:chgData name="Rogier Larik" userId="51aaedda-7a00-4a9d-ad63-71bfe67b23e1" providerId="ADAL" clId="{3773BDFF-3EF9-4AB5-A397-375948FB7CDF}" dt="2025-01-31T12:49:01.918" v="124" actId="20577"/>
          <ac:spMkLst>
            <pc:docMk/>
            <pc:sldMk cId="0" sldId="269"/>
            <ac:spMk id="468" creationId="{00000000-0000-0000-0000-000000000000}"/>
          </ac:spMkLst>
        </pc:spChg>
        <pc:picChg chg="mod">
          <ac:chgData name="Rogier Larik" userId="51aaedda-7a00-4a9d-ad63-71bfe67b23e1" providerId="ADAL" clId="{3773BDFF-3EF9-4AB5-A397-375948FB7CDF}" dt="2025-01-31T12:48:38.030" v="110" actId="14100"/>
          <ac:picMkLst>
            <pc:docMk/>
            <pc:sldMk cId="0" sldId="269"/>
            <ac:picMk id="481" creationId="{00000000-0000-0000-0000-000000000000}"/>
          </ac:picMkLst>
        </pc:picChg>
      </pc:sldChg>
      <pc:sldChg chg="modSp mod">
        <pc:chgData name="Rogier Larik" userId="51aaedda-7a00-4a9d-ad63-71bfe67b23e1" providerId="ADAL" clId="{3773BDFF-3EF9-4AB5-A397-375948FB7CDF}" dt="2025-01-31T12:49:35.922" v="152" actId="20577"/>
        <pc:sldMkLst>
          <pc:docMk/>
          <pc:sldMk cId="0" sldId="271"/>
        </pc:sldMkLst>
        <pc:spChg chg="mod">
          <ac:chgData name="Rogier Larik" userId="51aaedda-7a00-4a9d-ad63-71bfe67b23e1" providerId="ADAL" clId="{3773BDFF-3EF9-4AB5-A397-375948FB7CDF}" dt="2025-01-31T12:49:35.922" v="152" actId="20577"/>
          <ac:spMkLst>
            <pc:docMk/>
            <pc:sldMk cId="0" sldId="271"/>
            <ac:spMk id="527" creationId="{00000000-0000-0000-0000-000000000000}"/>
          </ac:spMkLst>
        </pc:spChg>
        <pc:picChg chg="mod">
          <ac:chgData name="Rogier Larik" userId="51aaedda-7a00-4a9d-ad63-71bfe67b23e1" providerId="ADAL" clId="{3773BDFF-3EF9-4AB5-A397-375948FB7CDF}" dt="2025-01-31T12:49:14.971" v="126" actId="14100"/>
          <ac:picMkLst>
            <pc:docMk/>
            <pc:sldMk cId="0" sldId="271"/>
            <ac:picMk id="540" creationId="{00000000-0000-0000-0000-000000000000}"/>
          </ac:picMkLst>
        </pc:picChg>
      </pc:sldChg>
      <pc:sldChg chg="addSp modSp mod modNotesTx">
        <pc:chgData name="Rogier Larik" userId="51aaedda-7a00-4a9d-ad63-71bfe67b23e1" providerId="ADAL" clId="{3773BDFF-3EF9-4AB5-A397-375948FB7CDF}" dt="2025-01-31T12:50:54.656" v="176" actId="1076"/>
        <pc:sldMkLst>
          <pc:docMk/>
          <pc:sldMk cId="2334573016" sldId="408"/>
        </pc:sldMkLst>
        <pc:spChg chg="add mod">
          <ac:chgData name="Rogier Larik" userId="51aaedda-7a00-4a9d-ad63-71bfe67b23e1" providerId="ADAL" clId="{3773BDFF-3EF9-4AB5-A397-375948FB7CDF}" dt="2025-01-31T12:50:54.656" v="176" actId="1076"/>
          <ac:spMkLst>
            <pc:docMk/>
            <pc:sldMk cId="2334573016" sldId="408"/>
            <ac:spMk id="3" creationId="{6993F900-5FB8-328B-CBE5-B80D204E3F01}"/>
          </ac:spMkLst>
        </pc:spChg>
      </pc:sldChg>
      <pc:sldChg chg="del">
        <pc:chgData name="Rogier Larik" userId="51aaedda-7a00-4a9d-ad63-71bfe67b23e1" providerId="ADAL" clId="{3773BDFF-3EF9-4AB5-A397-375948FB7CDF}" dt="2025-01-31T12:44:35.131" v="3" actId="47"/>
        <pc:sldMkLst>
          <pc:docMk/>
          <pc:sldMk cId="0" sldId="414"/>
        </pc:sldMkLst>
      </pc:sldChg>
      <pc:sldChg chg="modSp add mod">
        <pc:chgData name="Rogier Larik" userId="51aaedda-7a00-4a9d-ad63-71bfe67b23e1" providerId="ADAL" clId="{3773BDFF-3EF9-4AB5-A397-375948FB7CDF}" dt="2025-01-31T12:52:10.754" v="218"/>
        <pc:sldMkLst>
          <pc:docMk/>
          <pc:sldMk cId="3188419129" sldId="414"/>
        </pc:sldMkLst>
        <pc:spChg chg="mod">
          <ac:chgData name="Rogier Larik" userId="51aaedda-7a00-4a9d-ad63-71bfe67b23e1" providerId="ADAL" clId="{3773BDFF-3EF9-4AB5-A397-375948FB7CDF}" dt="2025-01-31T12:52:10.754" v="218"/>
          <ac:spMkLst>
            <pc:docMk/>
            <pc:sldMk cId="3188419129" sldId="414"/>
            <ac:spMk id="125" creationId="{FB8CAEE1-7030-75D7-6EDA-183C53685ADA}"/>
          </ac:spMkLst>
        </pc:spChg>
      </pc:sldChg>
      <pc:sldChg chg="addSp delSp modSp add mod ord modAnim">
        <pc:chgData name="Rogier Larik" userId="51aaedda-7a00-4a9d-ad63-71bfe67b23e1" providerId="ADAL" clId="{3773BDFF-3EF9-4AB5-A397-375948FB7CDF}" dt="2025-01-31T13:02:03.011" v="443"/>
        <pc:sldMkLst>
          <pc:docMk/>
          <pc:sldMk cId="2313411875" sldId="415"/>
        </pc:sldMkLst>
        <pc:spChg chg="mod">
          <ac:chgData name="Rogier Larik" userId="51aaedda-7a00-4a9d-ad63-71bfe67b23e1" providerId="ADAL" clId="{3773BDFF-3EF9-4AB5-A397-375948FB7CDF}" dt="2025-01-31T12:57:54.442" v="260" actId="1076"/>
          <ac:spMkLst>
            <pc:docMk/>
            <pc:sldMk cId="2313411875" sldId="415"/>
            <ac:spMk id="2" creationId="{38E0FC67-10F3-9B47-2F21-0B64992252E7}"/>
          </ac:spMkLst>
        </pc:spChg>
        <pc:spChg chg="mod">
          <ac:chgData name="Rogier Larik" userId="51aaedda-7a00-4a9d-ad63-71bfe67b23e1" providerId="ADAL" clId="{3773BDFF-3EF9-4AB5-A397-375948FB7CDF}" dt="2025-01-31T13:01:37.352" v="441" actId="255"/>
          <ac:spMkLst>
            <pc:docMk/>
            <pc:sldMk cId="2313411875" sldId="415"/>
            <ac:spMk id="3" creationId="{E135C5D4-13E9-41E6-E7B8-7B03D01E0958}"/>
          </ac:spMkLst>
        </pc:spChg>
        <pc:spChg chg="add">
          <ac:chgData name="Rogier Larik" userId="51aaedda-7a00-4a9d-ad63-71bfe67b23e1" providerId="ADAL" clId="{3773BDFF-3EF9-4AB5-A397-375948FB7CDF}" dt="2025-01-31T12:56:53.819" v="235"/>
          <ac:spMkLst>
            <pc:docMk/>
            <pc:sldMk cId="2313411875" sldId="415"/>
            <ac:spMk id="5" creationId="{FA6D7770-B9D1-8046-3531-7EB897EB1B7B}"/>
          </ac:spMkLst>
        </pc:spChg>
        <pc:spChg chg="add">
          <ac:chgData name="Rogier Larik" userId="51aaedda-7a00-4a9d-ad63-71bfe67b23e1" providerId="ADAL" clId="{3773BDFF-3EF9-4AB5-A397-375948FB7CDF}" dt="2025-01-31T13:00:19.696" v="406"/>
          <ac:spMkLst>
            <pc:docMk/>
            <pc:sldMk cId="2313411875" sldId="415"/>
            <ac:spMk id="6" creationId="{0802C424-F15E-50C2-97DA-1BEC947D35BC}"/>
          </ac:spMkLst>
        </pc:spChg>
        <pc:spChg chg="add del mod">
          <ac:chgData name="Rogier Larik" userId="51aaedda-7a00-4a9d-ad63-71bfe67b23e1" providerId="ADAL" clId="{3773BDFF-3EF9-4AB5-A397-375948FB7CDF}" dt="2025-01-31T13:00:26.446" v="409" actId="478"/>
          <ac:spMkLst>
            <pc:docMk/>
            <pc:sldMk cId="2313411875" sldId="415"/>
            <ac:spMk id="7" creationId="{B755A5A8-FF17-3B58-79C4-CD790CD0710D}"/>
          </ac:spMkLst>
        </pc:spChg>
        <pc:spChg chg="add del">
          <ac:chgData name="Rogier Larik" userId="51aaedda-7a00-4a9d-ad63-71bfe67b23e1" providerId="ADAL" clId="{3773BDFF-3EF9-4AB5-A397-375948FB7CDF}" dt="2025-01-31T13:00:37.294" v="411" actId="22"/>
          <ac:spMkLst>
            <pc:docMk/>
            <pc:sldMk cId="2313411875" sldId="415"/>
            <ac:spMk id="9" creationId="{52933683-95FB-8BD0-3EF9-E204EFF8DE00}"/>
          </ac:spMkLst>
        </pc:spChg>
        <pc:spChg chg="add del">
          <ac:chgData name="Rogier Larik" userId="51aaedda-7a00-4a9d-ad63-71bfe67b23e1" providerId="ADAL" clId="{3773BDFF-3EF9-4AB5-A397-375948FB7CDF}" dt="2025-01-31T13:00:41.804" v="413" actId="22"/>
          <ac:spMkLst>
            <pc:docMk/>
            <pc:sldMk cId="2313411875" sldId="415"/>
            <ac:spMk id="11" creationId="{8A1995E6-C69A-A332-A9B1-49AF1B94D4D1}"/>
          </ac:spMkLst>
        </pc:spChg>
        <pc:picChg chg="add mod">
          <ac:chgData name="Rogier Larik" userId="51aaedda-7a00-4a9d-ad63-71bfe67b23e1" providerId="ADAL" clId="{3773BDFF-3EF9-4AB5-A397-375948FB7CDF}" dt="2025-01-31T13:01:30.309" v="439" actId="1076"/>
          <ac:picMkLst>
            <pc:docMk/>
            <pc:sldMk cId="2313411875" sldId="415"/>
            <ac:picMk id="13" creationId="{00B15D74-8D4A-5CA8-9E23-5AB4575F05B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96438-7E18-4BB2-B06C-912C2023375F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44A38-6BEE-4D88-807B-C8148C245F3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535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44A38-6BEE-4D88-807B-C8148C245F3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3970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5" name="Google Shape;39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4" name="Google Shape;4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3" name="Google Shape;5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3" name="Google Shape;5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823629E2-8B40-4B32-393B-104C10110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CC791DA9-CE3E-F111-DC80-65297E9B8C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5E5841AF-D1A1-5C85-8B10-48FFDFBA36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2479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6" name="Google Shape;3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73475-223D-A640-B44E-E2F3E6BBD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7A307AD-37E5-F707-68A2-482A7458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FDE7DB-8AFD-2A7E-A172-5BCE5FED9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203B3-DFC2-487E-A795-302447EA0F64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9F7087-BE3C-F6DC-3B27-19505A624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E32059-4A20-BC57-1AA4-B69E7274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AE0DD-F877-434B-B084-CEF501AFF5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012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F2C5E1-14D5-289D-D979-875BE9841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BE71D1E-6B67-0F85-0F48-0E83706AE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6AD4C6-CEB0-BBEE-3E6B-AE66FC92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203B3-DFC2-487E-A795-302447EA0F64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D88577-929A-F813-A6EC-C920A995B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BDB8CF-1039-4031-D720-C73D2E2D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AE0DD-F877-434B-B084-CEF501AFF5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6137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FE5DCA2-7A38-F77E-1DE5-DF75FCA03C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0D2737B-D78F-C079-7AD9-13FABAA26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6A654E-CF72-8977-88C9-9168733BB9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203B3-DFC2-487E-A795-302447EA0F64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EE9DFE-D172-834B-3EBD-118EFD694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064E51-D111-C1D8-5A86-B6ECFC6B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AE0DD-F877-434B-B084-CEF501AFF5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653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accent1">
              <a:lumMod val="20000"/>
              <a:lumOff val="80000"/>
            </a:schemeClr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01151"/>
            <a:ext cx="5664000" cy="295062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92587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gulier / opsomming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ln w="3175">
            <a:noFill/>
            <a:prstDash val="sysDot"/>
          </a:ln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72000" y="6429645"/>
            <a:ext cx="8880000" cy="192000"/>
          </a:xfrm>
          <a:ln w="3175">
            <a:noFill/>
            <a:prstDash val="solid"/>
          </a:ln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ln w="3175">
            <a:noFill/>
            <a:prstDash val="sysDot"/>
          </a:ln>
        </p:spPr>
        <p:txBody>
          <a:bodyPr/>
          <a:lstStyle/>
          <a:p>
            <a:fld id="{5E351446-36E0-4030-ADF0-3D1CBEC8B63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72000" y="360000"/>
            <a:ext cx="9264000" cy="414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72000" y="1044000"/>
            <a:ext cx="11184000" cy="51480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17865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01151"/>
            <a:ext cx="5664000" cy="2950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73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BC22C5-93A5-37EE-FAE7-4683C27B9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E1CC7DB-2260-847F-EFCB-652E5A4AF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CBC712-BA3D-A289-02EE-D8F64E317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44A33-540F-4636-95BA-C035EBA0A9F3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FCC634-43B9-26D7-6236-8BE8EA535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7A21F2-C781-8DA4-1E02-F9939F83C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2330-CA8E-43EC-A4C2-CEC584360B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3004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A01918-6806-F325-9EDF-C94DC3543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63FCCC-05B0-54E3-FE21-2217519A8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E4F94B-85D5-27CD-6E3C-00DD485D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44A33-540F-4636-95BA-C035EBA0A9F3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C3D8EF-124C-0CC7-F4A0-DFA052A0A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5FF96A-24E9-C961-0CF5-460A3B4DC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2330-CA8E-43EC-A4C2-CEC584360B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3827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22E59-D188-9145-BAD3-E046B8C6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335A78-9DA2-25DB-16C2-6B35199B4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3F7DD1-AD0F-8C02-C57A-C850932F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44A33-540F-4636-95BA-C035EBA0A9F3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6EB586-0191-DA0B-A5D4-1084F0A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7A1483-AC15-3EE5-EE4C-CF36D2AF9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2330-CA8E-43EC-A4C2-CEC584360B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6187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F663D-E2CE-31A8-1C7A-77C693927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1AACCB-8881-476D-BC0B-5DD29ED51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E575507-F2F5-C99A-82D9-88DA750A4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34ED638-43E5-B1B0-AF19-F813AC2D0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44A33-540F-4636-95BA-C035EBA0A9F3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8BF79F7-E76D-671A-919B-84B9E7B2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913353C-34B2-5C7A-9391-4F04607F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2330-CA8E-43EC-A4C2-CEC584360B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581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B4F42D-8596-CED2-FD14-F32E6076B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B67C68-2B06-6221-DFE3-EAC5C15A6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BDD899-4CB9-4032-AB4D-CA9BD4C9A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0DCFA5-D361-4BA0-47E6-197F5C56FC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3381B34-150B-2F6D-256A-FC028BA3CD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6A85009-FCC9-4A0A-BC2C-C8C799E1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44A33-540F-4636-95BA-C035EBA0A9F3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E453C96-46B2-ED53-8BD6-2A0D683B9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D384D9B-B68A-AEDA-4EA2-1B84BCCD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2330-CA8E-43EC-A4C2-CEC584360B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370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D80AD-52A9-185C-50A3-0FF1C6E44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CC2B3A-3888-4184-B762-71B99A78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AD5F35-D1C6-C60C-BDD5-DB031F410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203B3-DFC2-487E-A795-302447EA0F64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4FA8BC-0983-459B-8A32-CB95282AD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E38BC0-10AA-3929-99FE-9AAC670A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AE0DD-F877-434B-B084-CEF501AFF5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3301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53B7D7-EF60-3BD8-3675-30650547F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4781422-AD2E-B5BC-8CD5-0ED23FAAB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44A33-540F-4636-95BA-C035EBA0A9F3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09E2AD5-1162-3173-FB2F-BC583C6E1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E9683F6-682F-313D-EF18-AA6706EF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2330-CA8E-43EC-A4C2-CEC584360B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7335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6E0AC43-CF2E-4EC6-70AF-1F9615E9C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44A33-540F-4636-95BA-C035EBA0A9F3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AADE09D-4677-5081-BC1F-71ADCF718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656763B-12B0-DEB4-2F4E-397F4010F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2330-CA8E-43EC-A4C2-CEC584360B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9333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2B2C5-AF66-B367-6093-DC5E933F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F436BF-B5FB-69D9-B777-09D39CB6E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4FD45BF-E192-3F01-8C0A-64BCBCECE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E15759B-996D-1FF4-4653-1848634AA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44A33-540F-4636-95BA-C035EBA0A9F3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2E2509-4A75-DE7F-4DFD-39E66512A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9A20839-EC35-69C0-1F0E-220F3E5C0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2330-CA8E-43EC-A4C2-CEC584360B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4194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79A1A4-887E-59B7-8081-594CA8E2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C0A27CC-EA12-1577-DA3A-04EA4D9664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F31C86-73D5-C172-99C4-DA048D6DD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2F4A4E2-76EF-CC3E-7445-2BF78314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44A33-540F-4636-95BA-C035EBA0A9F3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15183AB-8647-1857-5E9F-7854D2A47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98D799E-327F-D407-E2E7-4EE26D9E8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2330-CA8E-43EC-A4C2-CEC584360B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860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799207-2034-7DE4-31A6-64DF16619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3C44859-1399-199D-854B-319513FB5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41A4F4-D961-A019-568D-CCD5C8690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44A33-540F-4636-95BA-C035EBA0A9F3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F124AD-4A7A-9899-1181-CA622B223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2A19F2-45B4-53F3-FAAF-30DF5F606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2330-CA8E-43EC-A4C2-CEC584360B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4565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BCE8E94-3807-E4ED-89EE-3DEA3A73AE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08BFAB3-9034-AA71-8AFB-09948D80E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13E43F-7A6F-7599-82A4-25D3A4503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44A33-540F-4636-95BA-C035EBA0A9F3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BD0B5B-4BA9-88D1-1B09-5805CACDD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76F440-F2F1-FA47-0FF3-90A8F18B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2330-CA8E-43EC-A4C2-CEC584360B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9287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D2C506-2E94-D7ED-C7AD-92C984B53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353FF7-1677-A82A-54CB-1CF6CE159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A629C3-D7AD-CCAE-0350-F1392B88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44A33-540F-4636-95BA-C035EBA0A9F3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36C637-11E1-FEB0-B43C-AD9795449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6A803B-8BED-6682-A9F0-CD7BD888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2330-CA8E-43EC-A4C2-CEC584360B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8498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tekst" type="tx">
  <p:cSld name="Titel en teks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104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eldi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5153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Titel en 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082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401C3-6B3A-B28D-C43E-DBE50795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7E2EB6-7DE3-9EDB-A756-A2E09E8F0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893D1F-A76C-A7CD-ACDF-15686B0FD1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203B3-DFC2-487E-A795-302447EA0F64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4750D0-D993-ADEF-BA3F-48A1E1A02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EA963E-0811-8320-6459-CCB84AEB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AE0DD-F877-434B-B084-CEF501AFF5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6230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ekop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84942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Inhoud van twe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776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Vergelijking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215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Alleen titel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143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Leeg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3656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Inhoud met bijschrif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977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Afbeelding met bijschrif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3109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Titel en verticale teks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6581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e titel en teks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002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062B20-E4A1-D708-B38E-CA811A329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AF1B4C-79F1-57F3-4AEC-F75F54527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7ADA4F-8A43-9AD8-8AC1-A95A031BD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4092F9C-780B-117E-B93F-0A36109D93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203B3-DFC2-487E-A795-302447EA0F64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E2B3E2F-9F7F-BEF6-F79C-F3732CC9F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140704D-2EB8-A3AD-AE20-C8C03440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AE0DD-F877-434B-B084-CEF501AFF5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30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8CF98-CA44-8A3D-9DBF-406E98511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5B63B5-1339-2FD0-E691-991F7142E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BE010F7-9E76-DD9E-D670-EA830BB2D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ED8F3F1-077C-31DF-4953-218CD25CFA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52BB8BB-6606-FF79-030C-15E1BC5BB9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142CCF6-0F57-F035-9F6E-6FF91F2D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203B3-DFC2-487E-A795-302447EA0F64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7E50A5F-044A-1F0A-F84E-9A89F1478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67DEF9A-C415-21B0-7070-42BB6BDC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AE0DD-F877-434B-B084-CEF501AFF5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573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27BB6A-92ED-0771-A57B-8EA6EF41F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97B1E7D-70F8-3AD8-3E59-4FC50DDE90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203B3-DFC2-487E-A795-302447EA0F64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9448684-0872-D519-F8CE-2934EC120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21003F-3A01-0D70-5C75-0F012196A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AE0DD-F877-434B-B084-CEF501AFF5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870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21F7779-3207-CE3B-E959-C4191B444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203B3-DFC2-487E-A795-302447EA0F64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054EF04-8045-28E9-262C-E97A2FE42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BEDA2A1-86C5-760B-0CFD-0586DF269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AE0DD-F877-434B-B084-CEF501AFF5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95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03DE0-C517-78CC-9095-E1AF0414F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8137D7-8FD0-EEF1-E845-3A3F2FBB0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A5F5C2-8677-A9D0-01B3-94F8ED904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C98012-C39D-45DE-1E31-1AB6E4E3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203B3-DFC2-487E-A795-302447EA0F64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69CA6BD-D6B5-E46D-C7B6-DFA86475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C01953-E56C-C6E9-295A-F78098F7A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AE0DD-F877-434B-B084-CEF501AFF5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181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74D33E-B650-33CD-B1FB-D6DD500D9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72BBD5F-472C-3384-A817-24638D8A7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7AA292E-7599-99B7-13C3-C542D20DE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C6F02C-501D-4986-8FDF-C41F83E02B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203B3-DFC2-487E-A795-302447EA0F64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B37E6A6-5621-F1B9-071A-1EC2054CD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2755A8B-4112-EF71-8BAB-D9AFCA4B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AE0DD-F877-434B-B084-CEF501AFF5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077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0652602-FF84-777F-07B4-28AD7BAFD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160939"/>
            <a:ext cx="10371412" cy="646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A11CFA-1A75-1FA5-2219-F5D01B189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228" y="1147518"/>
            <a:ext cx="11389828" cy="5457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78DADE5-E606-9CAE-77DC-4FB3E7238F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854" y="0"/>
            <a:ext cx="1325732" cy="94963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504E5ED3-E22A-6F88-FEB1-5A6A8F6930FC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618" y="882424"/>
            <a:ext cx="10306975" cy="0"/>
          </a:xfrm>
          <a:prstGeom prst="line">
            <a:avLst/>
          </a:prstGeom>
          <a:ln>
            <a:solidFill>
              <a:srgbClr val="0072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88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C3FD28B-1EBA-490D-36D1-65655363F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4BCE14-99D9-8BC0-5F8A-823DBD7EF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00A2E0-74A0-5848-BC4D-E323427F1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44A33-540F-4636-95BA-C035EBA0A9F3}" type="datetimeFigureOut">
              <a:rPr lang="nl-NL" smtClean="0"/>
              <a:t>31-1-2025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230766-EC6F-4F0B-BE66-DA2FB5D066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ADED71-CDD2-4A1B-0BE6-C124CDDDE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82330-CA8E-43EC-A4C2-CEC584360B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947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39419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2F1CFE3-CABB-F248-9B2E-4A8E8C898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6" y="0"/>
            <a:ext cx="12091148" cy="990600"/>
          </a:xfrm>
          <a:prstGeom prst="rect">
            <a:avLst/>
          </a:prstGeom>
        </p:spPr>
      </p:pic>
      <p:pic>
        <p:nvPicPr>
          <p:cNvPr id="5" name="Afbeelding 4" descr="Afbeelding met Lettertype, handschrift, kalligrafie, tekst&#10;&#10;Automatisch gegenereerde beschrijving">
            <a:extLst>
              <a:ext uri="{FF2B5EF4-FFF2-40B4-BE49-F238E27FC236}">
                <a16:creationId xmlns:a16="http://schemas.microsoft.com/office/drawing/2014/main" id="{0C21F52E-369B-2204-E89B-D0570E749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89" y="700267"/>
            <a:ext cx="7606222" cy="5457465"/>
          </a:xfrm>
          <a:prstGeom prst="rect">
            <a:avLst/>
          </a:prstGeo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993F900-5FB8-328B-CBE5-B80D204E3F01}"/>
              </a:ext>
            </a:extLst>
          </p:cNvPr>
          <p:cNvSpPr txBox="1"/>
          <p:nvPr/>
        </p:nvSpPr>
        <p:spPr>
          <a:xfrm>
            <a:off x="10312122" y="6488668"/>
            <a:ext cx="2439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Versie 31-01-2025</a:t>
            </a:r>
          </a:p>
        </p:txBody>
      </p:sp>
    </p:spTree>
    <p:extLst>
      <p:ext uri="{BB962C8B-B14F-4D97-AF65-F5344CB8AC3E}">
        <p14:creationId xmlns:p14="http://schemas.microsoft.com/office/powerpoint/2010/main" val="2334573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1496934" y="3984"/>
            <a:ext cx="9376632" cy="6858000"/>
          </a:xfrm>
          <a:custGeom>
            <a:avLst/>
            <a:gdLst/>
            <a:ahLst/>
            <a:cxnLst/>
            <a:rect l="l" t="t" r="r" b="b"/>
            <a:pathLst>
              <a:path w="9376632" h="6858000" extrusionOk="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>
            <a:gsLst>
              <a:gs pos="0">
                <a:srgbClr val="70AD47">
                  <a:alpha val="20000"/>
                </a:srgbClr>
              </a:gs>
              <a:gs pos="16000">
                <a:srgbClr val="70AD47">
                  <a:alpha val="20000"/>
                </a:srgbClr>
              </a:gs>
              <a:gs pos="85000">
                <a:srgbClr val="4472C4">
                  <a:alpha val="40000"/>
                </a:srgbClr>
              </a:gs>
              <a:gs pos="100000">
                <a:srgbClr val="4472C4">
                  <a:alpha val="4000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4" name="Google Shape;134;p3"/>
          <p:cNvGrpSpPr/>
          <p:nvPr/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135" name="Google Shape;135;p3"/>
            <p:cNvSpPr/>
            <p:nvPr/>
          </p:nvSpPr>
          <p:spPr>
            <a:xfrm>
              <a:off x="1560551" y="36937"/>
              <a:ext cx="9313016" cy="6858000"/>
            </a:xfrm>
            <a:custGeom>
              <a:avLst/>
              <a:gdLst/>
              <a:ahLst/>
              <a:cxnLst/>
              <a:rect l="l" t="t" r="r" b="b"/>
              <a:pathLst>
                <a:path w="9313016" h="6858000" extrusionOk="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659468" y="36937"/>
              <a:ext cx="9065550" cy="6858000"/>
            </a:xfrm>
            <a:custGeom>
              <a:avLst/>
              <a:gdLst/>
              <a:ahLst/>
              <a:cxnLst/>
              <a:rect l="l" t="t" r="r" b="b"/>
              <a:pathLst>
                <a:path w="9065550" h="6858000" extrusionOk="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648217" y="36937"/>
              <a:ext cx="9088051" cy="6858000"/>
            </a:xfrm>
            <a:custGeom>
              <a:avLst/>
              <a:gdLst/>
              <a:ahLst/>
              <a:cxnLst/>
              <a:rect l="l" t="t" r="r" b="b"/>
              <a:pathLst>
                <a:path w="9088051" h="6858000" extrusionOk="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1629061" y="36937"/>
              <a:ext cx="9107210" cy="6858000"/>
            </a:xfrm>
            <a:custGeom>
              <a:avLst/>
              <a:gdLst/>
              <a:ahLst/>
              <a:cxnLst/>
              <a:rect l="l" t="t" r="r" b="b"/>
              <a:pathLst>
                <a:path w="9107210" h="6858000" extrusionOk="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318434" y="36937"/>
              <a:ext cx="9747620" cy="6858000"/>
            </a:xfrm>
            <a:custGeom>
              <a:avLst/>
              <a:gdLst/>
              <a:ahLst/>
              <a:cxnLst/>
              <a:rect l="l" t="t" r="r" b="b"/>
              <a:pathLst>
                <a:path w="9747620" h="6858000" extrusionOk="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308320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1303402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" name="Google Shape;142;p3"/>
          <p:cNvGrpSpPr/>
          <p:nvPr/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143" name="Google Shape;143;p3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" name="Google Shape;147;p3"/>
          <p:cNvGrpSpPr/>
          <p:nvPr/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148" name="Google Shape;148;p3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2" name="Google Shape;152;p3" descr="Afbeelding met Lettertype, handschrift, kalligrafie,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"/>
          <p:cNvSpPr txBox="1"/>
          <p:nvPr/>
        </p:nvSpPr>
        <p:spPr>
          <a:xfrm>
            <a:off x="1222037" y="506481"/>
            <a:ext cx="9747619" cy="154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41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Wilt u meer weten over een gezonde leefstijl?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Ontdek het Leefstijlroer! Vraag naar één van onze Leefstijlapothekers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7278" y="1781241"/>
            <a:ext cx="4918322" cy="491832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"/>
          <p:cNvSpPr txBox="1"/>
          <p:nvPr/>
        </p:nvSpPr>
        <p:spPr>
          <a:xfrm>
            <a:off x="1840726" y="2170178"/>
            <a:ext cx="3405295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Voeding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Beweging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Zingeving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Slaap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Ontspanning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Sociaal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6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1496934" y="3984"/>
            <a:ext cx="9376632" cy="6858000"/>
          </a:xfrm>
          <a:custGeom>
            <a:avLst/>
            <a:gdLst/>
            <a:ahLst/>
            <a:cxnLst/>
            <a:rect l="l" t="t" r="r" b="b"/>
            <a:pathLst>
              <a:path w="9376632" h="6858000" extrusionOk="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>
            <a:gsLst>
              <a:gs pos="0">
                <a:srgbClr val="70AD47">
                  <a:alpha val="20000"/>
                </a:srgbClr>
              </a:gs>
              <a:gs pos="16000">
                <a:srgbClr val="70AD47">
                  <a:alpha val="20000"/>
                </a:srgbClr>
              </a:gs>
              <a:gs pos="85000">
                <a:srgbClr val="4472C4">
                  <a:alpha val="40000"/>
                </a:srgbClr>
              </a:gs>
              <a:gs pos="100000">
                <a:srgbClr val="4472C4">
                  <a:alpha val="4000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3" name="Google Shape;223;p6"/>
          <p:cNvGrpSpPr/>
          <p:nvPr/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224" name="Google Shape;224;p6"/>
            <p:cNvSpPr/>
            <p:nvPr/>
          </p:nvSpPr>
          <p:spPr>
            <a:xfrm>
              <a:off x="1560551" y="36937"/>
              <a:ext cx="9313016" cy="6858000"/>
            </a:xfrm>
            <a:custGeom>
              <a:avLst/>
              <a:gdLst/>
              <a:ahLst/>
              <a:cxnLst/>
              <a:rect l="l" t="t" r="r" b="b"/>
              <a:pathLst>
                <a:path w="9313016" h="6858000" extrusionOk="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1659468" y="36937"/>
              <a:ext cx="9065550" cy="6858000"/>
            </a:xfrm>
            <a:custGeom>
              <a:avLst/>
              <a:gdLst/>
              <a:ahLst/>
              <a:cxnLst/>
              <a:rect l="l" t="t" r="r" b="b"/>
              <a:pathLst>
                <a:path w="9065550" h="6858000" extrusionOk="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1648217" y="36937"/>
              <a:ext cx="9088051" cy="6858000"/>
            </a:xfrm>
            <a:custGeom>
              <a:avLst/>
              <a:gdLst/>
              <a:ahLst/>
              <a:cxnLst/>
              <a:rect l="l" t="t" r="r" b="b"/>
              <a:pathLst>
                <a:path w="9088051" h="6858000" extrusionOk="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1629061" y="36937"/>
              <a:ext cx="9107210" cy="6858000"/>
            </a:xfrm>
            <a:custGeom>
              <a:avLst/>
              <a:gdLst/>
              <a:ahLst/>
              <a:cxnLst/>
              <a:rect l="l" t="t" r="r" b="b"/>
              <a:pathLst>
                <a:path w="9107210" h="6858000" extrusionOk="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318434" y="36937"/>
              <a:ext cx="9747620" cy="6858000"/>
            </a:xfrm>
            <a:custGeom>
              <a:avLst/>
              <a:gdLst/>
              <a:ahLst/>
              <a:cxnLst/>
              <a:rect l="l" t="t" r="r" b="b"/>
              <a:pathLst>
                <a:path w="9747620" h="6858000" extrusionOk="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1308320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1303402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32" name="Google Shape;232;p6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6"/>
          <p:cNvGrpSpPr/>
          <p:nvPr/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237" name="Google Shape;237;p6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6" descr="Afbeelding met Lettertype, handschrift, kalligrafie,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6"/>
          <p:cNvSpPr txBox="1"/>
          <p:nvPr/>
        </p:nvSpPr>
        <p:spPr>
          <a:xfrm>
            <a:off x="1222037" y="506481"/>
            <a:ext cx="9747619" cy="154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41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Wilt u meer weten over een gezonde leefstijl?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Ontdek het Leefstijlroer! Vraag naar één van onze Leefstijlapothekers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7278" y="1781241"/>
            <a:ext cx="4918322" cy="491832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6"/>
          <p:cNvSpPr txBox="1"/>
          <p:nvPr/>
        </p:nvSpPr>
        <p:spPr>
          <a:xfrm>
            <a:off x="1840726" y="2170178"/>
            <a:ext cx="3405295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Voeding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Beweging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Zingeving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Slaap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Ontspanning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Sociaal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7"/>
          <p:cNvSpPr/>
          <p:nvPr/>
        </p:nvSpPr>
        <p:spPr>
          <a:xfrm>
            <a:off x="1496934" y="3984"/>
            <a:ext cx="9376632" cy="6858000"/>
          </a:xfrm>
          <a:custGeom>
            <a:avLst/>
            <a:gdLst/>
            <a:ahLst/>
            <a:cxnLst/>
            <a:rect l="l" t="t" r="r" b="b"/>
            <a:pathLst>
              <a:path w="9376632" h="6858000" extrusionOk="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>
            <a:gsLst>
              <a:gs pos="0">
                <a:srgbClr val="70AD47">
                  <a:alpha val="20000"/>
                </a:srgbClr>
              </a:gs>
              <a:gs pos="16000">
                <a:srgbClr val="70AD47">
                  <a:alpha val="20000"/>
                </a:srgbClr>
              </a:gs>
              <a:gs pos="85000">
                <a:srgbClr val="4472C4">
                  <a:alpha val="40000"/>
                </a:srgbClr>
              </a:gs>
              <a:gs pos="100000">
                <a:srgbClr val="4472C4">
                  <a:alpha val="4000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2" name="Google Shape;252;p7"/>
          <p:cNvGrpSpPr/>
          <p:nvPr/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253" name="Google Shape;253;p7"/>
            <p:cNvSpPr/>
            <p:nvPr/>
          </p:nvSpPr>
          <p:spPr>
            <a:xfrm>
              <a:off x="1560551" y="36937"/>
              <a:ext cx="9313016" cy="6858000"/>
            </a:xfrm>
            <a:custGeom>
              <a:avLst/>
              <a:gdLst/>
              <a:ahLst/>
              <a:cxnLst/>
              <a:rect l="l" t="t" r="r" b="b"/>
              <a:pathLst>
                <a:path w="9313016" h="6858000" extrusionOk="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1659468" y="36937"/>
              <a:ext cx="9065550" cy="6858000"/>
            </a:xfrm>
            <a:custGeom>
              <a:avLst/>
              <a:gdLst/>
              <a:ahLst/>
              <a:cxnLst/>
              <a:rect l="l" t="t" r="r" b="b"/>
              <a:pathLst>
                <a:path w="9065550" h="6858000" extrusionOk="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648217" y="36937"/>
              <a:ext cx="9088051" cy="6858000"/>
            </a:xfrm>
            <a:custGeom>
              <a:avLst/>
              <a:gdLst/>
              <a:ahLst/>
              <a:cxnLst/>
              <a:rect l="l" t="t" r="r" b="b"/>
              <a:pathLst>
                <a:path w="9088051" h="6858000" extrusionOk="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629061" y="36937"/>
              <a:ext cx="9107210" cy="6858000"/>
            </a:xfrm>
            <a:custGeom>
              <a:avLst/>
              <a:gdLst/>
              <a:ahLst/>
              <a:cxnLst/>
              <a:rect l="l" t="t" r="r" b="b"/>
              <a:pathLst>
                <a:path w="9107210" h="6858000" extrusionOk="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1318434" y="36937"/>
              <a:ext cx="9747620" cy="6858000"/>
            </a:xfrm>
            <a:custGeom>
              <a:avLst/>
              <a:gdLst/>
              <a:ahLst/>
              <a:cxnLst/>
              <a:rect l="l" t="t" r="r" b="b"/>
              <a:pathLst>
                <a:path w="9747620" h="6858000" extrusionOk="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1308320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1303402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" name="Google Shape;260;p7"/>
          <p:cNvSpPr txBox="1">
            <a:spLocks noGrp="1"/>
          </p:cNvSpPr>
          <p:nvPr>
            <p:ph type="title"/>
          </p:nvPr>
        </p:nvSpPr>
        <p:spPr>
          <a:xfrm>
            <a:off x="3506090" y="718457"/>
            <a:ext cx="5186842" cy="88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alibri"/>
              <a:buNone/>
            </a:pPr>
            <a:r>
              <a:rPr lang="en-US" sz="7200" b="1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Beweging</a:t>
            </a:r>
            <a:endParaRPr/>
          </a:p>
        </p:txBody>
      </p:sp>
      <p:sp>
        <p:nvSpPr>
          <p:cNvPr id="261" name="Google Shape;261;p7"/>
          <p:cNvSpPr txBox="1">
            <a:spLocks noGrp="1"/>
          </p:cNvSpPr>
          <p:nvPr>
            <p:ph type="body" idx="1"/>
          </p:nvPr>
        </p:nvSpPr>
        <p:spPr>
          <a:xfrm>
            <a:off x="2491410" y="3026139"/>
            <a:ext cx="7529861" cy="3626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571500" indent="-571500" algn="ctr">
              <a:lnSpc>
                <a:spcPct val="160000"/>
              </a:lnSpc>
              <a:spcBef>
                <a:spcPts val="0"/>
              </a:spcBef>
              <a:buClr>
                <a:schemeClr val="dk2"/>
              </a:buClr>
              <a:buSzPct val="77777"/>
            </a:pPr>
            <a:r>
              <a:rPr lang="nl-NL" sz="4000" noProof="0" dirty="0">
                <a:solidFill>
                  <a:schemeClr val="dk2"/>
                </a:solidFill>
              </a:rPr>
              <a:t>Kom te voet of pak de fiets</a:t>
            </a:r>
          </a:p>
          <a:p>
            <a:pPr marL="571500" indent="-571500" algn="ctr">
              <a:lnSpc>
                <a:spcPct val="160000"/>
              </a:lnSpc>
              <a:buClr>
                <a:schemeClr val="dk2"/>
              </a:buClr>
              <a:buSzPct val="77777"/>
            </a:pPr>
            <a:r>
              <a:rPr lang="nl-NL" sz="4000" noProof="0" dirty="0">
                <a:solidFill>
                  <a:schemeClr val="dk2"/>
                </a:solidFill>
              </a:rPr>
              <a:t>Maak een wandeling door het park</a:t>
            </a:r>
            <a:endParaRPr lang="nl-NL" sz="4000" noProof="0" dirty="0"/>
          </a:p>
          <a:p>
            <a:pPr marL="571500" indent="-571500" algn="ctr">
              <a:lnSpc>
                <a:spcPct val="160000"/>
              </a:lnSpc>
              <a:buClr>
                <a:schemeClr val="dk2"/>
              </a:buClr>
              <a:buSzPct val="77777"/>
            </a:pPr>
            <a:r>
              <a:rPr lang="nl-NL" sz="4000" noProof="0" dirty="0">
                <a:solidFill>
                  <a:schemeClr val="dk2"/>
                </a:solidFill>
              </a:rPr>
              <a:t>Neem de trap in plaats van de lift</a:t>
            </a:r>
            <a:endParaRPr lang="nl-NL" sz="4000" noProof="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77777"/>
              <a:buNone/>
            </a:pPr>
            <a:br>
              <a:rPr lang="nl-NL" sz="3600" noProof="0" dirty="0">
                <a:solidFill>
                  <a:schemeClr val="dk2"/>
                </a:solidFill>
              </a:rPr>
            </a:br>
            <a:r>
              <a:rPr lang="nl-NL" sz="3600" noProof="0" dirty="0">
                <a:solidFill>
                  <a:schemeClr val="dk2"/>
                </a:solidFill>
              </a:rPr>
              <a:t>Heeft u moeite met bewegen door gebruik van medicatie? Neem contact op met de leefstijlapotheker voor bewegingsadvies op maat.</a:t>
            </a:r>
            <a:endParaRPr lang="nl-NL" sz="2400" noProof="0" dirty="0">
              <a:solidFill>
                <a:schemeClr val="dk2"/>
              </a:solidFill>
            </a:endParaRPr>
          </a:p>
        </p:txBody>
      </p:sp>
      <p:grpSp>
        <p:nvGrpSpPr>
          <p:cNvPr id="262" name="Google Shape;262;p7"/>
          <p:cNvGrpSpPr/>
          <p:nvPr/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63" name="Google Shape;263;p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7"/>
          <p:cNvGrpSpPr/>
          <p:nvPr/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268" name="Google Shape;268;p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2" name="Google Shape;272;p7" descr="Afbeelding met Lettertype, handschrift, kalligrafie,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7"/>
          <p:cNvSpPr txBox="1"/>
          <p:nvPr/>
        </p:nvSpPr>
        <p:spPr>
          <a:xfrm>
            <a:off x="2491410" y="1669940"/>
            <a:ext cx="7216203" cy="1151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44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Probeer zoveel mogelijk in beweging te blijven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7" descr="Medewerkers, hoe krijg je ze in beweging? - Boom Manag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32521" y="5400675"/>
            <a:ext cx="1999275" cy="1329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8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1496934" y="3984"/>
            <a:ext cx="9376632" cy="6858000"/>
          </a:xfrm>
          <a:custGeom>
            <a:avLst/>
            <a:gdLst/>
            <a:ahLst/>
            <a:cxnLst/>
            <a:rect l="l" t="t" r="r" b="b"/>
            <a:pathLst>
              <a:path w="9376632" h="6858000" extrusionOk="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>
            <a:gsLst>
              <a:gs pos="0">
                <a:srgbClr val="70AD47">
                  <a:alpha val="20000"/>
                </a:srgbClr>
              </a:gs>
              <a:gs pos="16000">
                <a:srgbClr val="70AD47">
                  <a:alpha val="20000"/>
                </a:srgbClr>
              </a:gs>
              <a:gs pos="85000">
                <a:srgbClr val="4472C4">
                  <a:alpha val="40000"/>
                </a:srgbClr>
              </a:gs>
              <a:gs pos="100000">
                <a:srgbClr val="4472C4">
                  <a:alpha val="4000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2" name="Google Shape;282;p8"/>
          <p:cNvGrpSpPr/>
          <p:nvPr/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283" name="Google Shape;283;p8"/>
            <p:cNvSpPr/>
            <p:nvPr/>
          </p:nvSpPr>
          <p:spPr>
            <a:xfrm>
              <a:off x="1560551" y="36937"/>
              <a:ext cx="9313016" cy="6858000"/>
            </a:xfrm>
            <a:custGeom>
              <a:avLst/>
              <a:gdLst/>
              <a:ahLst/>
              <a:cxnLst/>
              <a:rect l="l" t="t" r="r" b="b"/>
              <a:pathLst>
                <a:path w="9313016" h="6858000" extrusionOk="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1659468" y="36937"/>
              <a:ext cx="9065550" cy="6858000"/>
            </a:xfrm>
            <a:custGeom>
              <a:avLst/>
              <a:gdLst/>
              <a:ahLst/>
              <a:cxnLst/>
              <a:rect l="l" t="t" r="r" b="b"/>
              <a:pathLst>
                <a:path w="9065550" h="6858000" extrusionOk="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1648217" y="36937"/>
              <a:ext cx="9088051" cy="6858000"/>
            </a:xfrm>
            <a:custGeom>
              <a:avLst/>
              <a:gdLst/>
              <a:ahLst/>
              <a:cxnLst/>
              <a:rect l="l" t="t" r="r" b="b"/>
              <a:pathLst>
                <a:path w="9088051" h="6858000" extrusionOk="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1629061" y="36937"/>
              <a:ext cx="9107210" cy="6858000"/>
            </a:xfrm>
            <a:custGeom>
              <a:avLst/>
              <a:gdLst/>
              <a:ahLst/>
              <a:cxnLst/>
              <a:rect l="l" t="t" r="r" b="b"/>
              <a:pathLst>
                <a:path w="9107210" h="6858000" extrusionOk="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1318434" y="36937"/>
              <a:ext cx="9747620" cy="6858000"/>
            </a:xfrm>
            <a:custGeom>
              <a:avLst/>
              <a:gdLst/>
              <a:ahLst/>
              <a:cxnLst/>
              <a:rect l="l" t="t" r="r" b="b"/>
              <a:pathLst>
                <a:path w="9747620" h="6858000" extrusionOk="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1308320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1303402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91" name="Google Shape;291;p8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296" name="Google Shape;296;p8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0" name="Google Shape;300;p8" descr="Afbeelding met Lettertype, handschrift, kalligrafie,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8"/>
          <p:cNvSpPr txBox="1"/>
          <p:nvPr/>
        </p:nvSpPr>
        <p:spPr>
          <a:xfrm>
            <a:off x="1222037" y="506481"/>
            <a:ext cx="9747619" cy="154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41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Wilt u meer weten over een gezonde leefstijl?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Ontdek het Leefstijlroer! Vraag naar één van onze Leefstijlapothekers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7278" y="1781241"/>
            <a:ext cx="4918322" cy="4918322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8"/>
          <p:cNvSpPr txBox="1"/>
          <p:nvPr/>
        </p:nvSpPr>
        <p:spPr>
          <a:xfrm>
            <a:off x="1840726" y="2170178"/>
            <a:ext cx="3405295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Voeding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Beweging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Zingeving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Slaap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Ontspanning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Sociaal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9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1496934" y="3984"/>
            <a:ext cx="9376632" cy="6858000"/>
          </a:xfrm>
          <a:custGeom>
            <a:avLst/>
            <a:gdLst/>
            <a:ahLst/>
            <a:cxnLst/>
            <a:rect l="l" t="t" r="r" b="b"/>
            <a:pathLst>
              <a:path w="9376632" h="6858000" extrusionOk="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>
            <a:gsLst>
              <a:gs pos="0">
                <a:srgbClr val="70AD47">
                  <a:alpha val="20000"/>
                </a:srgbClr>
              </a:gs>
              <a:gs pos="16000">
                <a:srgbClr val="70AD47">
                  <a:alpha val="20000"/>
                </a:srgbClr>
              </a:gs>
              <a:gs pos="85000">
                <a:srgbClr val="4472C4">
                  <a:alpha val="40000"/>
                </a:srgbClr>
              </a:gs>
              <a:gs pos="100000">
                <a:srgbClr val="4472C4">
                  <a:alpha val="4000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1" name="Google Shape;311;p9"/>
          <p:cNvGrpSpPr/>
          <p:nvPr/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312" name="Google Shape;312;p9"/>
            <p:cNvSpPr/>
            <p:nvPr/>
          </p:nvSpPr>
          <p:spPr>
            <a:xfrm>
              <a:off x="1560551" y="36937"/>
              <a:ext cx="9313016" cy="6858000"/>
            </a:xfrm>
            <a:custGeom>
              <a:avLst/>
              <a:gdLst/>
              <a:ahLst/>
              <a:cxnLst/>
              <a:rect l="l" t="t" r="r" b="b"/>
              <a:pathLst>
                <a:path w="9313016" h="6858000" extrusionOk="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659468" y="36937"/>
              <a:ext cx="9065550" cy="6858000"/>
            </a:xfrm>
            <a:custGeom>
              <a:avLst/>
              <a:gdLst/>
              <a:ahLst/>
              <a:cxnLst/>
              <a:rect l="l" t="t" r="r" b="b"/>
              <a:pathLst>
                <a:path w="9065550" h="6858000" extrusionOk="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1648217" y="36937"/>
              <a:ext cx="9088051" cy="6858000"/>
            </a:xfrm>
            <a:custGeom>
              <a:avLst/>
              <a:gdLst/>
              <a:ahLst/>
              <a:cxnLst/>
              <a:rect l="l" t="t" r="r" b="b"/>
              <a:pathLst>
                <a:path w="9088051" h="6858000" extrusionOk="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1629061" y="36937"/>
              <a:ext cx="9107210" cy="6858000"/>
            </a:xfrm>
            <a:custGeom>
              <a:avLst/>
              <a:gdLst/>
              <a:ahLst/>
              <a:cxnLst/>
              <a:rect l="l" t="t" r="r" b="b"/>
              <a:pathLst>
                <a:path w="9107210" h="6858000" extrusionOk="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1318434" y="36937"/>
              <a:ext cx="9747620" cy="6858000"/>
            </a:xfrm>
            <a:custGeom>
              <a:avLst/>
              <a:gdLst/>
              <a:ahLst/>
              <a:cxnLst/>
              <a:rect l="l" t="t" r="r" b="b"/>
              <a:pathLst>
                <a:path w="9747620" h="6858000" extrusionOk="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1308320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1303402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9" name="Google Shape;319;p9"/>
          <p:cNvSpPr txBox="1">
            <a:spLocks noGrp="1"/>
          </p:cNvSpPr>
          <p:nvPr>
            <p:ph type="title"/>
          </p:nvPr>
        </p:nvSpPr>
        <p:spPr>
          <a:xfrm>
            <a:off x="3506090" y="718457"/>
            <a:ext cx="5186842" cy="88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alibri"/>
              <a:buNone/>
            </a:pPr>
            <a:r>
              <a:rPr lang="en-US" sz="7200" b="1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Zingeving</a:t>
            </a: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body" idx="1"/>
          </p:nvPr>
        </p:nvSpPr>
        <p:spPr>
          <a:xfrm>
            <a:off x="2491410" y="3026139"/>
            <a:ext cx="7722265" cy="3597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indent="-457200" algn="ctr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</a:pPr>
            <a:r>
              <a:rPr lang="nl-NL" sz="3200" noProof="0" dirty="0">
                <a:solidFill>
                  <a:schemeClr val="dk2"/>
                </a:solidFill>
              </a:rPr>
              <a:t>Religie en godsdienst</a:t>
            </a:r>
          </a:p>
          <a:p>
            <a:pPr indent="-457200" algn="ctr">
              <a:lnSpc>
                <a:spcPct val="150000"/>
              </a:lnSpc>
              <a:buClr>
                <a:schemeClr val="dk2"/>
              </a:buClr>
              <a:buSzPct val="100000"/>
            </a:pPr>
            <a:r>
              <a:rPr lang="nl-NL" sz="3200" noProof="0" dirty="0">
                <a:solidFill>
                  <a:schemeClr val="dk2"/>
                </a:solidFill>
              </a:rPr>
              <a:t>Naleven van passie of droom</a:t>
            </a:r>
          </a:p>
          <a:p>
            <a:pPr indent="-457200" algn="ctr">
              <a:lnSpc>
                <a:spcPct val="150000"/>
              </a:lnSpc>
              <a:buClr>
                <a:schemeClr val="dk2"/>
              </a:buClr>
              <a:buSzPct val="100000"/>
            </a:pPr>
            <a:r>
              <a:rPr lang="nl-NL" sz="3200" noProof="0" dirty="0">
                <a:solidFill>
                  <a:schemeClr val="dk2"/>
                </a:solidFill>
              </a:rPr>
              <a:t>Nieuwe dingen leren</a:t>
            </a:r>
          </a:p>
          <a:p>
            <a:pPr indent="-457200" algn="ctr">
              <a:lnSpc>
                <a:spcPct val="120000"/>
              </a:lnSpc>
              <a:buClr>
                <a:schemeClr val="dk2"/>
              </a:buClr>
              <a:buSzPct val="100000"/>
            </a:pPr>
            <a:r>
              <a:rPr lang="nl-NL" sz="3200" noProof="0" dirty="0">
                <a:solidFill>
                  <a:schemeClr val="dk2"/>
                </a:solidFill>
              </a:rPr>
              <a:t>Hulp verlenen aan buren, naasten of vreemden</a:t>
            </a:r>
          </a:p>
        </p:txBody>
      </p:sp>
      <p:grpSp>
        <p:nvGrpSpPr>
          <p:cNvPr id="321" name="Google Shape;321;p9"/>
          <p:cNvGrpSpPr/>
          <p:nvPr/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322" name="Google Shape;322;p9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" name="Google Shape;326;p9"/>
          <p:cNvGrpSpPr/>
          <p:nvPr/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27" name="Google Shape;327;p9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1" name="Google Shape;331;p9" descr="Afbeelding met Lettertype, handschrift, kalligrafie,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9"/>
          <p:cNvSpPr txBox="1"/>
          <p:nvPr/>
        </p:nvSpPr>
        <p:spPr>
          <a:xfrm>
            <a:off x="2491410" y="1669940"/>
            <a:ext cx="7216203" cy="1151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44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Zingeving is belangrijk voor uw gezondheid!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9" descr="What happiness means to you"/>
          <p:cNvPicPr preferRelativeResize="0"/>
          <p:nvPr/>
        </p:nvPicPr>
        <p:blipFill rotWithShape="1">
          <a:blip r:embed="rId4">
            <a:alphaModFix/>
          </a:blip>
          <a:srcRect r="15732"/>
          <a:stretch/>
        </p:blipFill>
        <p:spPr>
          <a:xfrm>
            <a:off x="9842739" y="5279366"/>
            <a:ext cx="2190045" cy="1372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0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0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0"/>
          <p:cNvSpPr/>
          <p:nvPr/>
        </p:nvSpPr>
        <p:spPr>
          <a:xfrm>
            <a:off x="1496934" y="3984"/>
            <a:ext cx="9376632" cy="6858000"/>
          </a:xfrm>
          <a:custGeom>
            <a:avLst/>
            <a:gdLst/>
            <a:ahLst/>
            <a:cxnLst/>
            <a:rect l="l" t="t" r="r" b="b"/>
            <a:pathLst>
              <a:path w="9376632" h="6858000" extrusionOk="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>
            <a:gsLst>
              <a:gs pos="0">
                <a:srgbClr val="70AD47">
                  <a:alpha val="20000"/>
                </a:srgbClr>
              </a:gs>
              <a:gs pos="16000">
                <a:srgbClr val="70AD47">
                  <a:alpha val="20000"/>
                </a:srgbClr>
              </a:gs>
              <a:gs pos="85000">
                <a:srgbClr val="4472C4">
                  <a:alpha val="40000"/>
                </a:srgbClr>
              </a:gs>
              <a:gs pos="100000">
                <a:srgbClr val="4472C4">
                  <a:alpha val="4000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1" name="Google Shape;341;p10"/>
          <p:cNvGrpSpPr/>
          <p:nvPr/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342" name="Google Shape;342;p10"/>
            <p:cNvSpPr/>
            <p:nvPr/>
          </p:nvSpPr>
          <p:spPr>
            <a:xfrm>
              <a:off x="1560551" y="36937"/>
              <a:ext cx="9313016" cy="6858000"/>
            </a:xfrm>
            <a:custGeom>
              <a:avLst/>
              <a:gdLst/>
              <a:ahLst/>
              <a:cxnLst/>
              <a:rect l="l" t="t" r="r" b="b"/>
              <a:pathLst>
                <a:path w="9313016" h="6858000" extrusionOk="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1659468" y="36937"/>
              <a:ext cx="9065550" cy="6858000"/>
            </a:xfrm>
            <a:custGeom>
              <a:avLst/>
              <a:gdLst/>
              <a:ahLst/>
              <a:cxnLst/>
              <a:rect l="l" t="t" r="r" b="b"/>
              <a:pathLst>
                <a:path w="9065550" h="6858000" extrusionOk="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1648217" y="36937"/>
              <a:ext cx="9088051" cy="6858000"/>
            </a:xfrm>
            <a:custGeom>
              <a:avLst/>
              <a:gdLst/>
              <a:ahLst/>
              <a:cxnLst/>
              <a:rect l="l" t="t" r="r" b="b"/>
              <a:pathLst>
                <a:path w="9088051" h="6858000" extrusionOk="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1629061" y="36937"/>
              <a:ext cx="9107210" cy="6858000"/>
            </a:xfrm>
            <a:custGeom>
              <a:avLst/>
              <a:gdLst/>
              <a:ahLst/>
              <a:cxnLst/>
              <a:rect l="l" t="t" r="r" b="b"/>
              <a:pathLst>
                <a:path w="9107210" h="6858000" extrusionOk="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1318434" y="36937"/>
              <a:ext cx="9747620" cy="6858000"/>
            </a:xfrm>
            <a:custGeom>
              <a:avLst/>
              <a:gdLst/>
              <a:ahLst/>
              <a:cxnLst/>
              <a:rect l="l" t="t" r="r" b="b"/>
              <a:pathLst>
                <a:path w="9747620" h="6858000" extrusionOk="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1308320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1303402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9" name="Google Shape;349;p10"/>
          <p:cNvGrpSpPr/>
          <p:nvPr/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350" name="Google Shape;350;p10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10"/>
          <p:cNvGrpSpPr/>
          <p:nvPr/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55" name="Google Shape;355;p10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9" name="Google Shape;359;p10" descr="Afbeelding met Lettertype, handschrift, kalligrafie,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0"/>
          <p:cNvSpPr txBox="1"/>
          <p:nvPr/>
        </p:nvSpPr>
        <p:spPr>
          <a:xfrm>
            <a:off x="1222037" y="506481"/>
            <a:ext cx="9747619" cy="154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41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Wilt u meer weten over een gezonde leefstijl?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Ontdek het Leefstijlroer! Vraag naar één van onze Leefstijlapothekers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7278" y="1781241"/>
            <a:ext cx="4918322" cy="4918322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0"/>
          <p:cNvSpPr txBox="1"/>
          <p:nvPr/>
        </p:nvSpPr>
        <p:spPr>
          <a:xfrm>
            <a:off x="1840726" y="2170178"/>
            <a:ext cx="3405295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Voeding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Beweging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Zingeving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Slaap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Ontspanning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Sociaal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1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1496934" y="3984"/>
            <a:ext cx="9376632" cy="6858000"/>
          </a:xfrm>
          <a:custGeom>
            <a:avLst/>
            <a:gdLst/>
            <a:ahLst/>
            <a:cxnLst/>
            <a:rect l="l" t="t" r="r" b="b"/>
            <a:pathLst>
              <a:path w="9376632" h="6858000" extrusionOk="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>
            <a:gsLst>
              <a:gs pos="0">
                <a:srgbClr val="70AD47">
                  <a:alpha val="20000"/>
                </a:srgbClr>
              </a:gs>
              <a:gs pos="16000">
                <a:srgbClr val="70AD47">
                  <a:alpha val="20000"/>
                </a:srgbClr>
              </a:gs>
              <a:gs pos="85000">
                <a:srgbClr val="4472C4">
                  <a:alpha val="40000"/>
                </a:srgbClr>
              </a:gs>
              <a:gs pos="100000">
                <a:srgbClr val="4472C4">
                  <a:alpha val="4000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0" name="Google Shape;370;p11"/>
          <p:cNvGrpSpPr/>
          <p:nvPr/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371" name="Google Shape;371;p11"/>
            <p:cNvSpPr/>
            <p:nvPr/>
          </p:nvSpPr>
          <p:spPr>
            <a:xfrm>
              <a:off x="1560551" y="36937"/>
              <a:ext cx="9313016" cy="6858000"/>
            </a:xfrm>
            <a:custGeom>
              <a:avLst/>
              <a:gdLst/>
              <a:ahLst/>
              <a:cxnLst/>
              <a:rect l="l" t="t" r="r" b="b"/>
              <a:pathLst>
                <a:path w="9313016" h="6858000" extrusionOk="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1659468" y="36937"/>
              <a:ext cx="9065550" cy="6858000"/>
            </a:xfrm>
            <a:custGeom>
              <a:avLst/>
              <a:gdLst/>
              <a:ahLst/>
              <a:cxnLst/>
              <a:rect l="l" t="t" r="r" b="b"/>
              <a:pathLst>
                <a:path w="9065550" h="6858000" extrusionOk="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1648217" y="36937"/>
              <a:ext cx="9088051" cy="6858000"/>
            </a:xfrm>
            <a:custGeom>
              <a:avLst/>
              <a:gdLst/>
              <a:ahLst/>
              <a:cxnLst/>
              <a:rect l="l" t="t" r="r" b="b"/>
              <a:pathLst>
                <a:path w="9088051" h="6858000" extrusionOk="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1"/>
            <p:cNvSpPr/>
            <p:nvPr/>
          </p:nvSpPr>
          <p:spPr>
            <a:xfrm>
              <a:off x="1629061" y="36937"/>
              <a:ext cx="9107210" cy="6858000"/>
            </a:xfrm>
            <a:custGeom>
              <a:avLst/>
              <a:gdLst/>
              <a:ahLst/>
              <a:cxnLst/>
              <a:rect l="l" t="t" r="r" b="b"/>
              <a:pathLst>
                <a:path w="9107210" h="6858000" extrusionOk="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1"/>
            <p:cNvSpPr/>
            <p:nvPr/>
          </p:nvSpPr>
          <p:spPr>
            <a:xfrm>
              <a:off x="1318434" y="36937"/>
              <a:ext cx="9747620" cy="6858000"/>
            </a:xfrm>
            <a:custGeom>
              <a:avLst/>
              <a:gdLst/>
              <a:ahLst/>
              <a:cxnLst/>
              <a:rect l="l" t="t" r="r" b="b"/>
              <a:pathLst>
                <a:path w="9747620" h="6858000" extrusionOk="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1"/>
            <p:cNvSpPr/>
            <p:nvPr/>
          </p:nvSpPr>
          <p:spPr>
            <a:xfrm>
              <a:off x="1308320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1"/>
            <p:cNvSpPr/>
            <p:nvPr/>
          </p:nvSpPr>
          <p:spPr>
            <a:xfrm>
              <a:off x="1303402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8" name="Google Shape;378;p11"/>
          <p:cNvSpPr txBox="1">
            <a:spLocks noGrp="1"/>
          </p:cNvSpPr>
          <p:nvPr>
            <p:ph type="title"/>
          </p:nvPr>
        </p:nvSpPr>
        <p:spPr>
          <a:xfrm>
            <a:off x="3506129" y="718457"/>
            <a:ext cx="5186700" cy="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alibri"/>
              <a:buNone/>
            </a:pPr>
            <a:r>
              <a:rPr lang="en-US" sz="7200" b="1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Slaap</a:t>
            </a:r>
            <a:endParaRPr/>
          </a:p>
        </p:txBody>
      </p:sp>
      <p:sp>
        <p:nvSpPr>
          <p:cNvPr id="379" name="Google Shape;379;p11"/>
          <p:cNvSpPr txBox="1">
            <a:spLocks noGrp="1"/>
          </p:cNvSpPr>
          <p:nvPr>
            <p:ph type="body" idx="1"/>
          </p:nvPr>
        </p:nvSpPr>
        <p:spPr>
          <a:xfrm>
            <a:off x="3494400" y="3034062"/>
            <a:ext cx="5203200" cy="28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Het is normaal om </a:t>
            </a:r>
            <a:r>
              <a:rPr lang="en-US" sz="3200" u="sng">
                <a:solidFill>
                  <a:schemeClr val="dk2"/>
                </a:solidFill>
              </a:rPr>
              <a:t>20</a:t>
            </a:r>
            <a:r>
              <a:rPr lang="en-US" sz="32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tot 30 </a:t>
            </a: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minuten nodig te hebben om in slaap te vallen.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US" sz="3200">
                <a:solidFill>
                  <a:schemeClr val="dk2"/>
                </a:solidFill>
              </a:rPr>
              <a:t>Bij ouderen mag het 30 tot 45 minuten duren.</a:t>
            </a:r>
            <a:endParaRPr sz="2400">
              <a:solidFill>
                <a:schemeClr val="dk2"/>
              </a:solidFill>
            </a:endParaRPr>
          </a:p>
        </p:txBody>
      </p:sp>
      <p:grpSp>
        <p:nvGrpSpPr>
          <p:cNvPr id="380" name="Google Shape;380;p11"/>
          <p:cNvGrpSpPr/>
          <p:nvPr/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381" name="Google Shape;381;p11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11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1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11"/>
          <p:cNvGrpSpPr/>
          <p:nvPr/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86" name="Google Shape;386;p11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1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0" name="Google Shape;390;p11" descr="Afbeelding met Lettertype, handschrift, kalligrafie,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1"/>
          <p:cNvSpPr txBox="1"/>
          <p:nvPr/>
        </p:nvSpPr>
        <p:spPr>
          <a:xfrm>
            <a:off x="3498004" y="1669940"/>
            <a:ext cx="5203200" cy="11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Inslapen, hoe lang duurt dat gemiddeld?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422;p12" descr="Afschakelen: slaap jezelf fris en vitaal - in shine out in shine out">
            <a:extLst>
              <a:ext uri="{FF2B5EF4-FFF2-40B4-BE49-F238E27FC236}">
                <a16:creationId xmlns:a16="http://schemas.microsoft.com/office/drawing/2014/main" id="{5AB68087-DD60-588F-8345-A6ED869EDA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7613" y="5089585"/>
            <a:ext cx="2238286" cy="1559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2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2"/>
          <p:cNvSpPr/>
          <p:nvPr/>
        </p:nvSpPr>
        <p:spPr>
          <a:xfrm>
            <a:off x="1496934" y="3984"/>
            <a:ext cx="9376632" cy="6858000"/>
          </a:xfrm>
          <a:custGeom>
            <a:avLst/>
            <a:gdLst/>
            <a:ahLst/>
            <a:cxnLst/>
            <a:rect l="l" t="t" r="r" b="b"/>
            <a:pathLst>
              <a:path w="9376632" h="6858000" extrusionOk="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>
            <a:gsLst>
              <a:gs pos="0">
                <a:srgbClr val="70AD47">
                  <a:alpha val="20000"/>
                </a:srgbClr>
              </a:gs>
              <a:gs pos="16000">
                <a:srgbClr val="70AD47">
                  <a:alpha val="20000"/>
                </a:srgbClr>
              </a:gs>
              <a:gs pos="85000">
                <a:srgbClr val="4472C4">
                  <a:alpha val="40000"/>
                </a:srgbClr>
              </a:gs>
              <a:gs pos="100000">
                <a:srgbClr val="4472C4">
                  <a:alpha val="4000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0" name="Google Shape;400;p12"/>
          <p:cNvGrpSpPr/>
          <p:nvPr/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401" name="Google Shape;401;p12"/>
            <p:cNvSpPr/>
            <p:nvPr/>
          </p:nvSpPr>
          <p:spPr>
            <a:xfrm>
              <a:off x="1560551" y="36937"/>
              <a:ext cx="9313016" cy="6858000"/>
            </a:xfrm>
            <a:custGeom>
              <a:avLst/>
              <a:gdLst/>
              <a:ahLst/>
              <a:cxnLst/>
              <a:rect l="l" t="t" r="r" b="b"/>
              <a:pathLst>
                <a:path w="9313016" h="6858000" extrusionOk="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12"/>
            <p:cNvSpPr/>
            <p:nvPr/>
          </p:nvSpPr>
          <p:spPr>
            <a:xfrm>
              <a:off x="1659468" y="36937"/>
              <a:ext cx="9065550" cy="6858000"/>
            </a:xfrm>
            <a:custGeom>
              <a:avLst/>
              <a:gdLst/>
              <a:ahLst/>
              <a:cxnLst/>
              <a:rect l="l" t="t" r="r" b="b"/>
              <a:pathLst>
                <a:path w="9065550" h="6858000" extrusionOk="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2"/>
            <p:cNvSpPr/>
            <p:nvPr/>
          </p:nvSpPr>
          <p:spPr>
            <a:xfrm>
              <a:off x="1648217" y="36937"/>
              <a:ext cx="9088051" cy="6858000"/>
            </a:xfrm>
            <a:custGeom>
              <a:avLst/>
              <a:gdLst/>
              <a:ahLst/>
              <a:cxnLst/>
              <a:rect l="l" t="t" r="r" b="b"/>
              <a:pathLst>
                <a:path w="9088051" h="6858000" extrusionOk="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2"/>
            <p:cNvSpPr/>
            <p:nvPr/>
          </p:nvSpPr>
          <p:spPr>
            <a:xfrm>
              <a:off x="1629061" y="36937"/>
              <a:ext cx="9107210" cy="6858000"/>
            </a:xfrm>
            <a:custGeom>
              <a:avLst/>
              <a:gdLst/>
              <a:ahLst/>
              <a:cxnLst/>
              <a:rect l="l" t="t" r="r" b="b"/>
              <a:pathLst>
                <a:path w="9107210" h="6858000" extrusionOk="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12"/>
            <p:cNvSpPr/>
            <p:nvPr/>
          </p:nvSpPr>
          <p:spPr>
            <a:xfrm>
              <a:off x="1318434" y="36937"/>
              <a:ext cx="9747620" cy="6858000"/>
            </a:xfrm>
            <a:custGeom>
              <a:avLst/>
              <a:gdLst/>
              <a:ahLst/>
              <a:cxnLst/>
              <a:rect l="l" t="t" r="r" b="b"/>
              <a:pathLst>
                <a:path w="9747620" h="6858000" extrusionOk="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2"/>
            <p:cNvSpPr/>
            <p:nvPr/>
          </p:nvSpPr>
          <p:spPr>
            <a:xfrm>
              <a:off x="1308320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2"/>
            <p:cNvSpPr/>
            <p:nvPr/>
          </p:nvSpPr>
          <p:spPr>
            <a:xfrm>
              <a:off x="1303402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8" name="Google Shape;408;p12"/>
          <p:cNvSpPr txBox="1">
            <a:spLocks noGrp="1"/>
          </p:cNvSpPr>
          <p:nvPr>
            <p:ph type="title"/>
          </p:nvPr>
        </p:nvSpPr>
        <p:spPr>
          <a:xfrm>
            <a:off x="3381922" y="718457"/>
            <a:ext cx="5186700" cy="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alibri"/>
              <a:buNone/>
            </a:pPr>
            <a:r>
              <a:rPr lang="en-US" sz="7200" b="1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Slaap</a:t>
            </a:r>
            <a:endParaRPr/>
          </a:p>
        </p:txBody>
      </p:sp>
      <p:sp>
        <p:nvSpPr>
          <p:cNvPr id="409" name="Google Shape;409;p12"/>
          <p:cNvSpPr txBox="1">
            <a:spLocks noGrp="1"/>
          </p:cNvSpPr>
          <p:nvPr>
            <p:ph type="body" idx="1"/>
          </p:nvPr>
        </p:nvSpPr>
        <p:spPr>
          <a:xfrm>
            <a:off x="3373798" y="3202168"/>
            <a:ext cx="5203200" cy="28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nl-NL" sz="3200" noProof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Het komt bij 12% van de Nederlanders voor. </a:t>
            </a:r>
            <a:endParaRPr lang="nl-NL" noProof="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nl-NL" sz="1400" noProof="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nl-NL" sz="3200" noProof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 slechts 14% hiervan zoekt hiervoor hulp!</a:t>
            </a:r>
            <a:endParaRPr lang="nl-NL" noProof="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nl-NL" sz="2600" noProof="0"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nl-NL" sz="3200" noProof="0" dirty="0">
                <a:solidFill>
                  <a:schemeClr val="dk2"/>
                </a:solidFill>
              </a:rPr>
              <a:t>Vraag naar de leefstijlapotheker voor advies op maat. Ook als u wilt stoppen met uw slaapmedicatie!</a:t>
            </a:r>
            <a:endParaRPr lang="nl-NL" sz="2400" noProof="0" dirty="0">
              <a:solidFill>
                <a:schemeClr val="dk2"/>
              </a:solidFill>
            </a:endParaRPr>
          </a:p>
        </p:txBody>
      </p:sp>
      <p:grpSp>
        <p:nvGrpSpPr>
          <p:cNvPr id="410" name="Google Shape;410;p12"/>
          <p:cNvGrpSpPr/>
          <p:nvPr/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411" name="Google Shape;411;p12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2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2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5" name="Google Shape;415;p12"/>
          <p:cNvGrpSpPr/>
          <p:nvPr/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416" name="Google Shape;416;p12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2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2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0" name="Google Shape;420;p12" descr="Afbeelding met Lettertype, handschrift, kalligrafie,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2"/>
          <p:cNvSpPr txBox="1"/>
          <p:nvPr/>
        </p:nvSpPr>
        <p:spPr>
          <a:xfrm>
            <a:off x="3373798" y="1828753"/>
            <a:ext cx="5203200" cy="11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Hoe vaak komt chronische slapeloosheid voor?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12" descr="Afschakelen: slaap jezelf fris en vitaal - in shine out in shine ou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7613" y="5089585"/>
            <a:ext cx="2238286" cy="1559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3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3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13"/>
          <p:cNvSpPr/>
          <p:nvPr/>
        </p:nvSpPr>
        <p:spPr>
          <a:xfrm>
            <a:off x="1496934" y="3984"/>
            <a:ext cx="9376632" cy="6858000"/>
          </a:xfrm>
          <a:custGeom>
            <a:avLst/>
            <a:gdLst/>
            <a:ahLst/>
            <a:cxnLst/>
            <a:rect l="l" t="t" r="r" b="b"/>
            <a:pathLst>
              <a:path w="9376632" h="6858000" extrusionOk="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>
            <a:gsLst>
              <a:gs pos="0">
                <a:srgbClr val="70AD47">
                  <a:alpha val="20000"/>
                </a:srgbClr>
              </a:gs>
              <a:gs pos="16000">
                <a:srgbClr val="70AD47">
                  <a:alpha val="20000"/>
                </a:srgbClr>
              </a:gs>
              <a:gs pos="85000">
                <a:srgbClr val="4472C4">
                  <a:alpha val="40000"/>
                </a:srgbClr>
              </a:gs>
              <a:gs pos="100000">
                <a:srgbClr val="4472C4">
                  <a:alpha val="4000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0" name="Google Shape;430;p13"/>
          <p:cNvGrpSpPr/>
          <p:nvPr/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431" name="Google Shape;431;p13"/>
            <p:cNvSpPr/>
            <p:nvPr/>
          </p:nvSpPr>
          <p:spPr>
            <a:xfrm>
              <a:off x="1560551" y="36937"/>
              <a:ext cx="9313016" cy="6858000"/>
            </a:xfrm>
            <a:custGeom>
              <a:avLst/>
              <a:gdLst/>
              <a:ahLst/>
              <a:cxnLst/>
              <a:rect l="l" t="t" r="r" b="b"/>
              <a:pathLst>
                <a:path w="9313016" h="6858000" extrusionOk="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1659468" y="36937"/>
              <a:ext cx="9065550" cy="6858000"/>
            </a:xfrm>
            <a:custGeom>
              <a:avLst/>
              <a:gdLst/>
              <a:ahLst/>
              <a:cxnLst/>
              <a:rect l="l" t="t" r="r" b="b"/>
              <a:pathLst>
                <a:path w="9065550" h="6858000" extrusionOk="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1648217" y="36937"/>
              <a:ext cx="9088051" cy="6858000"/>
            </a:xfrm>
            <a:custGeom>
              <a:avLst/>
              <a:gdLst/>
              <a:ahLst/>
              <a:cxnLst/>
              <a:rect l="l" t="t" r="r" b="b"/>
              <a:pathLst>
                <a:path w="9088051" h="6858000" extrusionOk="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1629061" y="36937"/>
              <a:ext cx="9107210" cy="6858000"/>
            </a:xfrm>
            <a:custGeom>
              <a:avLst/>
              <a:gdLst/>
              <a:ahLst/>
              <a:cxnLst/>
              <a:rect l="l" t="t" r="r" b="b"/>
              <a:pathLst>
                <a:path w="9107210" h="6858000" extrusionOk="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318434" y="36937"/>
              <a:ext cx="9747620" cy="6858000"/>
            </a:xfrm>
            <a:custGeom>
              <a:avLst/>
              <a:gdLst/>
              <a:ahLst/>
              <a:cxnLst/>
              <a:rect l="l" t="t" r="r" b="b"/>
              <a:pathLst>
                <a:path w="9747620" h="6858000" extrusionOk="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308320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303402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8" name="Google Shape;438;p13"/>
          <p:cNvGrpSpPr/>
          <p:nvPr/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439" name="Google Shape;439;p13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p13"/>
          <p:cNvGrpSpPr/>
          <p:nvPr/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444" name="Google Shape;444;p13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8" name="Google Shape;448;p13" descr="Afbeelding met Lettertype, handschrift, kalligrafie,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13"/>
          <p:cNvSpPr txBox="1"/>
          <p:nvPr/>
        </p:nvSpPr>
        <p:spPr>
          <a:xfrm>
            <a:off x="1222037" y="506481"/>
            <a:ext cx="9747619" cy="154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41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Wilt u meer weten over een gezonde leefstijl?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Ontdek het Leefstijlroer! Vraag naar één van onze Leefstijlapothekers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" name="Google Shape;45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7278" y="1781241"/>
            <a:ext cx="4918322" cy="4918322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13"/>
          <p:cNvSpPr txBox="1"/>
          <p:nvPr/>
        </p:nvSpPr>
        <p:spPr>
          <a:xfrm>
            <a:off x="1840726" y="2170178"/>
            <a:ext cx="3405295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Voeding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Beweging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Zingeving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Slaap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Ontspanning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Sociaal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4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14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14"/>
          <p:cNvSpPr/>
          <p:nvPr/>
        </p:nvSpPr>
        <p:spPr>
          <a:xfrm>
            <a:off x="1496934" y="3984"/>
            <a:ext cx="9376632" cy="6858000"/>
          </a:xfrm>
          <a:custGeom>
            <a:avLst/>
            <a:gdLst/>
            <a:ahLst/>
            <a:cxnLst/>
            <a:rect l="l" t="t" r="r" b="b"/>
            <a:pathLst>
              <a:path w="9376632" h="6858000" extrusionOk="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>
            <a:gsLst>
              <a:gs pos="0">
                <a:srgbClr val="70AD47">
                  <a:alpha val="20000"/>
                </a:srgbClr>
              </a:gs>
              <a:gs pos="16000">
                <a:srgbClr val="70AD47">
                  <a:alpha val="20000"/>
                </a:srgbClr>
              </a:gs>
              <a:gs pos="85000">
                <a:srgbClr val="4472C4">
                  <a:alpha val="40000"/>
                </a:srgbClr>
              </a:gs>
              <a:gs pos="100000">
                <a:srgbClr val="4472C4">
                  <a:alpha val="4000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9" name="Google Shape;459;p14"/>
          <p:cNvGrpSpPr/>
          <p:nvPr/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460" name="Google Shape;460;p14"/>
            <p:cNvSpPr/>
            <p:nvPr/>
          </p:nvSpPr>
          <p:spPr>
            <a:xfrm>
              <a:off x="1560551" y="36937"/>
              <a:ext cx="9313016" cy="6858000"/>
            </a:xfrm>
            <a:custGeom>
              <a:avLst/>
              <a:gdLst/>
              <a:ahLst/>
              <a:cxnLst/>
              <a:rect l="l" t="t" r="r" b="b"/>
              <a:pathLst>
                <a:path w="9313016" h="6858000" extrusionOk="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1659468" y="36937"/>
              <a:ext cx="9065550" cy="6858000"/>
            </a:xfrm>
            <a:custGeom>
              <a:avLst/>
              <a:gdLst/>
              <a:ahLst/>
              <a:cxnLst/>
              <a:rect l="l" t="t" r="r" b="b"/>
              <a:pathLst>
                <a:path w="9065550" h="6858000" extrusionOk="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1648217" y="36937"/>
              <a:ext cx="9088051" cy="6858000"/>
            </a:xfrm>
            <a:custGeom>
              <a:avLst/>
              <a:gdLst/>
              <a:ahLst/>
              <a:cxnLst/>
              <a:rect l="l" t="t" r="r" b="b"/>
              <a:pathLst>
                <a:path w="9088051" h="6858000" extrusionOk="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1629061" y="36937"/>
              <a:ext cx="9107210" cy="6858000"/>
            </a:xfrm>
            <a:custGeom>
              <a:avLst/>
              <a:gdLst/>
              <a:ahLst/>
              <a:cxnLst/>
              <a:rect l="l" t="t" r="r" b="b"/>
              <a:pathLst>
                <a:path w="9107210" h="6858000" extrusionOk="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1318434" y="36937"/>
              <a:ext cx="9747620" cy="6858000"/>
            </a:xfrm>
            <a:custGeom>
              <a:avLst/>
              <a:gdLst/>
              <a:ahLst/>
              <a:cxnLst/>
              <a:rect l="l" t="t" r="r" b="b"/>
              <a:pathLst>
                <a:path w="9747620" h="6858000" extrusionOk="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1308320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1303402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7" name="Google Shape;467;p14"/>
          <p:cNvSpPr txBox="1">
            <a:spLocks noGrp="1"/>
          </p:cNvSpPr>
          <p:nvPr>
            <p:ph type="title"/>
          </p:nvPr>
        </p:nvSpPr>
        <p:spPr>
          <a:xfrm>
            <a:off x="3506090" y="718457"/>
            <a:ext cx="5186842" cy="88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alibri"/>
              <a:buNone/>
            </a:pPr>
            <a:r>
              <a:rPr lang="en-US" sz="7200" b="1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Ontspanning</a:t>
            </a:r>
            <a:endParaRPr/>
          </a:p>
        </p:txBody>
      </p:sp>
      <p:sp>
        <p:nvSpPr>
          <p:cNvPr id="468" name="Google Shape;468;p14"/>
          <p:cNvSpPr txBox="1">
            <a:spLocks noGrp="1"/>
          </p:cNvSpPr>
          <p:nvPr>
            <p:ph type="body" idx="1"/>
          </p:nvPr>
        </p:nvSpPr>
        <p:spPr>
          <a:xfrm>
            <a:off x="1654273" y="2452914"/>
            <a:ext cx="8593907" cy="411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 algn="ctr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ts val="3200"/>
            </a:pPr>
            <a:r>
              <a:rPr lang="nl-NL" sz="3200" noProof="0" dirty="0">
                <a:solidFill>
                  <a:schemeClr val="dk2"/>
                </a:solidFill>
              </a:rPr>
              <a:t>Ga meer de natuur in</a:t>
            </a:r>
            <a:endParaRPr lang="nl-NL" noProof="0" dirty="0"/>
          </a:p>
          <a:p>
            <a:pPr indent="-457200" algn="ctr">
              <a:lnSpc>
                <a:spcPct val="150000"/>
              </a:lnSpc>
              <a:buClr>
                <a:schemeClr val="dk2"/>
              </a:buClr>
              <a:buSzPts val="3200"/>
            </a:pPr>
            <a:r>
              <a:rPr lang="nl-NL" sz="3200" noProof="0" dirty="0">
                <a:solidFill>
                  <a:schemeClr val="dk2"/>
                </a:solidFill>
              </a:rPr>
              <a:t>Beoefen een ontspannende hobby</a:t>
            </a:r>
            <a:endParaRPr lang="nl-NL" noProof="0" dirty="0"/>
          </a:p>
          <a:p>
            <a:pPr indent="-457200" algn="ctr">
              <a:lnSpc>
                <a:spcPct val="150000"/>
              </a:lnSpc>
              <a:buClr>
                <a:schemeClr val="dk2"/>
              </a:buClr>
              <a:buSzPts val="3200"/>
            </a:pPr>
            <a:r>
              <a:rPr lang="nl-NL" sz="3200" noProof="0" dirty="0">
                <a:solidFill>
                  <a:schemeClr val="dk2"/>
                </a:solidFill>
              </a:rPr>
              <a:t>Gebruik je smartphone en/of computer minder</a:t>
            </a:r>
            <a:endParaRPr lang="nl-NL" noProof="0" dirty="0"/>
          </a:p>
          <a:p>
            <a:pPr indent="-457200" algn="ctr">
              <a:lnSpc>
                <a:spcPct val="150000"/>
              </a:lnSpc>
              <a:buClr>
                <a:schemeClr val="dk2"/>
              </a:buClr>
              <a:buSzPts val="3200"/>
            </a:pPr>
            <a:r>
              <a:rPr lang="nl-NL" sz="3200" noProof="0" dirty="0">
                <a:solidFill>
                  <a:schemeClr val="dk2"/>
                </a:solidFill>
              </a:rPr>
              <a:t>Probeer mindfulness, meditatie of yoga</a:t>
            </a:r>
            <a:endParaRPr lang="nl-NL" noProof="0" dirty="0"/>
          </a:p>
        </p:txBody>
      </p:sp>
      <p:grpSp>
        <p:nvGrpSpPr>
          <p:cNvPr id="469" name="Google Shape;469;p14"/>
          <p:cNvGrpSpPr/>
          <p:nvPr/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470" name="Google Shape;470;p14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" name="Google Shape;474;p14"/>
          <p:cNvGrpSpPr/>
          <p:nvPr/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475" name="Google Shape;475;p14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9" name="Google Shape;479;p14" descr="Afbeelding met Lettertype, handschrift, kalligrafie,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14"/>
          <p:cNvSpPr txBox="1"/>
          <p:nvPr/>
        </p:nvSpPr>
        <p:spPr>
          <a:xfrm>
            <a:off x="2491410" y="1669940"/>
            <a:ext cx="7216203" cy="1151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44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Tips om meer te ontspannen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" name="Google Shape;48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9174" y="5296619"/>
            <a:ext cx="1998493" cy="1371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8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 descr="Afbeelding met Lettertype, handschrift, kalligrafie, tekst&#10;&#10;Automatisch gegenereerde beschrijving">
            <a:extLst>
              <a:ext uri="{FF2B5EF4-FFF2-40B4-BE49-F238E27FC236}">
                <a16:creationId xmlns:a16="http://schemas.microsoft.com/office/drawing/2014/main" id="{18D7A457-BF35-BF5C-3E72-AADC430D6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24" y="643467"/>
            <a:ext cx="7764551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873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5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15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15"/>
          <p:cNvSpPr/>
          <p:nvPr/>
        </p:nvSpPr>
        <p:spPr>
          <a:xfrm>
            <a:off x="1496934" y="3984"/>
            <a:ext cx="9376632" cy="6858000"/>
          </a:xfrm>
          <a:custGeom>
            <a:avLst/>
            <a:gdLst/>
            <a:ahLst/>
            <a:cxnLst/>
            <a:rect l="l" t="t" r="r" b="b"/>
            <a:pathLst>
              <a:path w="9376632" h="6858000" extrusionOk="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>
            <a:gsLst>
              <a:gs pos="0">
                <a:srgbClr val="70AD47">
                  <a:alpha val="20000"/>
                </a:srgbClr>
              </a:gs>
              <a:gs pos="16000">
                <a:srgbClr val="70AD47">
                  <a:alpha val="20000"/>
                </a:srgbClr>
              </a:gs>
              <a:gs pos="85000">
                <a:srgbClr val="4472C4">
                  <a:alpha val="40000"/>
                </a:srgbClr>
              </a:gs>
              <a:gs pos="100000">
                <a:srgbClr val="4472C4">
                  <a:alpha val="4000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9" name="Google Shape;489;p15"/>
          <p:cNvGrpSpPr/>
          <p:nvPr/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490" name="Google Shape;490;p15"/>
            <p:cNvSpPr/>
            <p:nvPr/>
          </p:nvSpPr>
          <p:spPr>
            <a:xfrm>
              <a:off x="1560551" y="36937"/>
              <a:ext cx="9313016" cy="6858000"/>
            </a:xfrm>
            <a:custGeom>
              <a:avLst/>
              <a:gdLst/>
              <a:ahLst/>
              <a:cxnLst/>
              <a:rect l="l" t="t" r="r" b="b"/>
              <a:pathLst>
                <a:path w="9313016" h="6858000" extrusionOk="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1659468" y="36937"/>
              <a:ext cx="9065550" cy="6858000"/>
            </a:xfrm>
            <a:custGeom>
              <a:avLst/>
              <a:gdLst/>
              <a:ahLst/>
              <a:cxnLst/>
              <a:rect l="l" t="t" r="r" b="b"/>
              <a:pathLst>
                <a:path w="9065550" h="6858000" extrusionOk="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1648217" y="36937"/>
              <a:ext cx="9088051" cy="6858000"/>
            </a:xfrm>
            <a:custGeom>
              <a:avLst/>
              <a:gdLst/>
              <a:ahLst/>
              <a:cxnLst/>
              <a:rect l="l" t="t" r="r" b="b"/>
              <a:pathLst>
                <a:path w="9088051" h="6858000" extrusionOk="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1629061" y="36937"/>
              <a:ext cx="9107210" cy="6858000"/>
            </a:xfrm>
            <a:custGeom>
              <a:avLst/>
              <a:gdLst/>
              <a:ahLst/>
              <a:cxnLst/>
              <a:rect l="l" t="t" r="r" b="b"/>
              <a:pathLst>
                <a:path w="9107210" h="6858000" extrusionOk="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1318434" y="36937"/>
              <a:ext cx="9747620" cy="6858000"/>
            </a:xfrm>
            <a:custGeom>
              <a:avLst/>
              <a:gdLst/>
              <a:ahLst/>
              <a:cxnLst/>
              <a:rect l="l" t="t" r="r" b="b"/>
              <a:pathLst>
                <a:path w="9747620" h="6858000" extrusionOk="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1308320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1303402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7" name="Google Shape;497;p15"/>
          <p:cNvGrpSpPr/>
          <p:nvPr/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498" name="Google Shape;498;p15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2" name="Google Shape;502;p15"/>
          <p:cNvGrpSpPr/>
          <p:nvPr/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503" name="Google Shape;503;p15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15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7" name="Google Shape;507;p15" descr="Afbeelding met Lettertype, handschrift, kalligrafie,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5"/>
          <p:cNvSpPr txBox="1"/>
          <p:nvPr/>
        </p:nvSpPr>
        <p:spPr>
          <a:xfrm>
            <a:off x="1222037" y="506481"/>
            <a:ext cx="9747619" cy="154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41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Wilt u meer weten over een gezonde leefstijl?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Ontdek het Leefstijlroer! Vraag naar één van onze Leefstijlapothekers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7278" y="1781241"/>
            <a:ext cx="4918322" cy="4918322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5"/>
          <p:cNvSpPr txBox="1"/>
          <p:nvPr/>
        </p:nvSpPr>
        <p:spPr>
          <a:xfrm>
            <a:off x="1840726" y="2170178"/>
            <a:ext cx="3405295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Voeding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Beweging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Zingeving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Slaap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Ontspanning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Sociaal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16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16"/>
          <p:cNvSpPr/>
          <p:nvPr/>
        </p:nvSpPr>
        <p:spPr>
          <a:xfrm>
            <a:off x="1496934" y="3984"/>
            <a:ext cx="9376632" cy="6858000"/>
          </a:xfrm>
          <a:custGeom>
            <a:avLst/>
            <a:gdLst/>
            <a:ahLst/>
            <a:cxnLst/>
            <a:rect l="l" t="t" r="r" b="b"/>
            <a:pathLst>
              <a:path w="9376632" h="6858000" extrusionOk="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>
            <a:gsLst>
              <a:gs pos="0">
                <a:srgbClr val="70AD47">
                  <a:alpha val="20000"/>
                </a:srgbClr>
              </a:gs>
              <a:gs pos="16000">
                <a:srgbClr val="70AD47">
                  <a:alpha val="20000"/>
                </a:srgbClr>
              </a:gs>
              <a:gs pos="85000">
                <a:srgbClr val="4472C4">
                  <a:alpha val="40000"/>
                </a:srgbClr>
              </a:gs>
              <a:gs pos="100000">
                <a:srgbClr val="4472C4">
                  <a:alpha val="4000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8" name="Google Shape;518;p16"/>
          <p:cNvGrpSpPr/>
          <p:nvPr/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519" name="Google Shape;519;p16"/>
            <p:cNvSpPr/>
            <p:nvPr/>
          </p:nvSpPr>
          <p:spPr>
            <a:xfrm>
              <a:off x="1560551" y="36937"/>
              <a:ext cx="9313016" cy="6858000"/>
            </a:xfrm>
            <a:custGeom>
              <a:avLst/>
              <a:gdLst/>
              <a:ahLst/>
              <a:cxnLst/>
              <a:rect l="l" t="t" r="r" b="b"/>
              <a:pathLst>
                <a:path w="9313016" h="6858000" extrusionOk="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1659468" y="36937"/>
              <a:ext cx="9065550" cy="6858000"/>
            </a:xfrm>
            <a:custGeom>
              <a:avLst/>
              <a:gdLst/>
              <a:ahLst/>
              <a:cxnLst/>
              <a:rect l="l" t="t" r="r" b="b"/>
              <a:pathLst>
                <a:path w="9065550" h="6858000" extrusionOk="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1648217" y="36937"/>
              <a:ext cx="9088051" cy="6858000"/>
            </a:xfrm>
            <a:custGeom>
              <a:avLst/>
              <a:gdLst/>
              <a:ahLst/>
              <a:cxnLst/>
              <a:rect l="l" t="t" r="r" b="b"/>
              <a:pathLst>
                <a:path w="9088051" h="6858000" extrusionOk="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1629061" y="36937"/>
              <a:ext cx="9107210" cy="6858000"/>
            </a:xfrm>
            <a:custGeom>
              <a:avLst/>
              <a:gdLst/>
              <a:ahLst/>
              <a:cxnLst/>
              <a:rect l="l" t="t" r="r" b="b"/>
              <a:pathLst>
                <a:path w="9107210" h="6858000" extrusionOk="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1318434" y="36937"/>
              <a:ext cx="9747620" cy="6858000"/>
            </a:xfrm>
            <a:custGeom>
              <a:avLst/>
              <a:gdLst/>
              <a:ahLst/>
              <a:cxnLst/>
              <a:rect l="l" t="t" r="r" b="b"/>
              <a:pathLst>
                <a:path w="9747620" h="6858000" extrusionOk="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1308320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303402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6" name="Google Shape;526;p16"/>
          <p:cNvSpPr txBox="1">
            <a:spLocks noGrp="1"/>
          </p:cNvSpPr>
          <p:nvPr>
            <p:ph type="title"/>
          </p:nvPr>
        </p:nvSpPr>
        <p:spPr>
          <a:xfrm>
            <a:off x="3681441" y="718457"/>
            <a:ext cx="5186842" cy="88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alibri"/>
              <a:buNone/>
            </a:pPr>
            <a:r>
              <a:rPr lang="en-US" sz="7200" b="1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Sociaal</a:t>
            </a:r>
            <a:endParaRPr/>
          </a:p>
        </p:txBody>
      </p:sp>
      <p:sp>
        <p:nvSpPr>
          <p:cNvPr id="527" name="Google Shape;527;p16"/>
          <p:cNvSpPr txBox="1">
            <a:spLocks noGrp="1"/>
          </p:cNvSpPr>
          <p:nvPr>
            <p:ph type="body" idx="1"/>
          </p:nvPr>
        </p:nvSpPr>
        <p:spPr>
          <a:xfrm>
            <a:off x="1817225" y="3386300"/>
            <a:ext cx="9083400" cy="29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200"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3200" dirty="0" err="1">
                <a:solidFill>
                  <a:schemeClr val="dk2"/>
                </a:solidFill>
              </a:rPr>
              <a:t>Moeite</a:t>
            </a:r>
            <a:r>
              <a:rPr lang="en-US" sz="3200" dirty="0">
                <a:solidFill>
                  <a:schemeClr val="dk2"/>
                </a:solidFill>
              </a:rPr>
              <a:t> met het </a:t>
            </a:r>
            <a:r>
              <a:rPr lang="en-US" sz="3200" dirty="0" err="1">
                <a:solidFill>
                  <a:schemeClr val="dk2"/>
                </a:solidFill>
              </a:rPr>
              <a:t>vinden</a:t>
            </a:r>
            <a:r>
              <a:rPr lang="en-US" sz="3200" dirty="0">
                <a:solidFill>
                  <a:schemeClr val="dk2"/>
                </a:solidFill>
              </a:rPr>
              <a:t> van </a:t>
            </a:r>
            <a:r>
              <a:rPr lang="en-US" sz="3200" dirty="0" err="1">
                <a:solidFill>
                  <a:schemeClr val="dk2"/>
                </a:solidFill>
              </a:rPr>
              <a:t>sociaal</a:t>
            </a:r>
            <a:r>
              <a:rPr lang="en-US" sz="3200" dirty="0">
                <a:solidFill>
                  <a:schemeClr val="dk2"/>
                </a:solidFill>
              </a:rPr>
              <a:t> contact </a:t>
            </a:r>
            <a:r>
              <a:rPr lang="en-US" sz="3200" dirty="0" err="1">
                <a:solidFill>
                  <a:schemeClr val="dk2"/>
                </a:solidFill>
              </a:rPr>
              <a:t>dat</a:t>
            </a:r>
            <a:r>
              <a:rPr lang="en-US" sz="3200" dirty="0">
                <a:solidFill>
                  <a:schemeClr val="dk2"/>
                </a:solidFill>
              </a:rPr>
              <a:t> </a:t>
            </a:r>
            <a:r>
              <a:rPr lang="en-US" sz="3200" dirty="0" err="1">
                <a:solidFill>
                  <a:schemeClr val="dk2"/>
                </a:solidFill>
              </a:rPr>
              <a:t>bij</a:t>
            </a:r>
            <a:r>
              <a:rPr lang="en-US" sz="3200" dirty="0">
                <a:solidFill>
                  <a:schemeClr val="dk2"/>
                </a:solidFill>
              </a:rPr>
              <a:t> u past? </a:t>
            </a:r>
            <a:r>
              <a:rPr lang="nl-NL" sz="3200" dirty="0">
                <a:solidFill>
                  <a:schemeClr val="dk2"/>
                </a:solidFill>
              </a:rPr>
              <a:t>……………….</a:t>
            </a:r>
            <a:endParaRPr sz="3200" dirty="0">
              <a:solidFill>
                <a:schemeClr val="dk2"/>
              </a:solidFill>
            </a:endParaRPr>
          </a:p>
        </p:txBody>
      </p:sp>
      <p:grpSp>
        <p:nvGrpSpPr>
          <p:cNvPr id="528" name="Google Shape;528;p16"/>
          <p:cNvGrpSpPr/>
          <p:nvPr/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529" name="Google Shape;529;p16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3" name="Google Shape;533;p16"/>
          <p:cNvGrpSpPr/>
          <p:nvPr/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534" name="Google Shape;534;p16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8" name="Google Shape;538;p16" descr="Afbeelding met Lettertype, handschrift, kalligrafie,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6"/>
          <p:cNvSpPr txBox="1"/>
          <p:nvPr/>
        </p:nvSpPr>
        <p:spPr>
          <a:xfrm>
            <a:off x="2666761" y="1669940"/>
            <a:ext cx="7216203" cy="1151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4400"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Sociaal contact is belangrijk voor onze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geestelijke</a:t>
            </a: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én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lichamelijke </a:t>
            </a: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gezondheid.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0" name="Google Shape;540;p16" descr="The Psychology of Happines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9773" y="5400675"/>
            <a:ext cx="1959495" cy="119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17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17"/>
          <p:cNvSpPr/>
          <p:nvPr/>
        </p:nvSpPr>
        <p:spPr>
          <a:xfrm>
            <a:off x="1496934" y="3984"/>
            <a:ext cx="9376632" cy="6858000"/>
          </a:xfrm>
          <a:custGeom>
            <a:avLst/>
            <a:gdLst/>
            <a:ahLst/>
            <a:cxnLst/>
            <a:rect l="l" t="t" r="r" b="b"/>
            <a:pathLst>
              <a:path w="9376632" h="6858000" extrusionOk="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>
            <a:gsLst>
              <a:gs pos="0">
                <a:srgbClr val="70AD47">
                  <a:alpha val="20000"/>
                </a:srgbClr>
              </a:gs>
              <a:gs pos="16000">
                <a:srgbClr val="70AD47">
                  <a:alpha val="20000"/>
                </a:srgbClr>
              </a:gs>
              <a:gs pos="85000">
                <a:srgbClr val="4472C4">
                  <a:alpha val="40000"/>
                </a:srgbClr>
              </a:gs>
              <a:gs pos="100000">
                <a:srgbClr val="4472C4">
                  <a:alpha val="4000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8" name="Google Shape;548;p17"/>
          <p:cNvGrpSpPr/>
          <p:nvPr/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549" name="Google Shape;549;p17"/>
            <p:cNvSpPr/>
            <p:nvPr/>
          </p:nvSpPr>
          <p:spPr>
            <a:xfrm>
              <a:off x="1560551" y="36937"/>
              <a:ext cx="9313016" cy="6858000"/>
            </a:xfrm>
            <a:custGeom>
              <a:avLst/>
              <a:gdLst/>
              <a:ahLst/>
              <a:cxnLst/>
              <a:rect l="l" t="t" r="r" b="b"/>
              <a:pathLst>
                <a:path w="9313016" h="6858000" extrusionOk="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1659468" y="36937"/>
              <a:ext cx="9065550" cy="6858000"/>
            </a:xfrm>
            <a:custGeom>
              <a:avLst/>
              <a:gdLst/>
              <a:ahLst/>
              <a:cxnLst/>
              <a:rect l="l" t="t" r="r" b="b"/>
              <a:pathLst>
                <a:path w="9065550" h="6858000" extrusionOk="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1648217" y="36937"/>
              <a:ext cx="9088051" cy="6858000"/>
            </a:xfrm>
            <a:custGeom>
              <a:avLst/>
              <a:gdLst/>
              <a:ahLst/>
              <a:cxnLst/>
              <a:rect l="l" t="t" r="r" b="b"/>
              <a:pathLst>
                <a:path w="9088051" h="6858000" extrusionOk="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17"/>
            <p:cNvSpPr/>
            <p:nvPr/>
          </p:nvSpPr>
          <p:spPr>
            <a:xfrm>
              <a:off x="1629061" y="36937"/>
              <a:ext cx="9107210" cy="6858000"/>
            </a:xfrm>
            <a:custGeom>
              <a:avLst/>
              <a:gdLst/>
              <a:ahLst/>
              <a:cxnLst/>
              <a:rect l="l" t="t" r="r" b="b"/>
              <a:pathLst>
                <a:path w="9107210" h="6858000" extrusionOk="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17"/>
            <p:cNvSpPr/>
            <p:nvPr/>
          </p:nvSpPr>
          <p:spPr>
            <a:xfrm>
              <a:off x="1318434" y="36937"/>
              <a:ext cx="9747620" cy="6858000"/>
            </a:xfrm>
            <a:custGeom>
              <a:avLst/>
              <a:gdLst/>
              <a:ahLst/>
              <a:cxnLst/>
              <a:rect l="l" t="t" r="r" b="b"/>
              <a:pathLst>
                <a:path w="9747620" h="6858000" extrusionOk="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1308320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17"/>
            <p:cNvSpPr/>
            <p:nvPr/>
          </p:nvSpPr>
          <p:spPr>
            <a:xfrm>
              <a:off x="1303402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6" name="Google Shape;556;p17"/>
          <p:cNvGrpSpPr/>
          <p:nvPr/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557" name="Google Shape;557;p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561;p17"/>
          <p:cNvGrpSpPr/>
          <p:nvPr/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562" name="Google Shape;562;p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6" name="Google Shape;566;p17" descr="Afbeelding met Lettertype, handschrift, kalligrafie,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17"/>
          <p:cNvSpPr txBox="1"/>
          <p:nvPr/>
        </p:nvSpPr>
        <p:spPr>
          <a:xfrm>
            <a:off x="1222037" y="506481"/>
            <a:ext cx="9747619" cy="154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41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Wilt u meer weten over een gezonde leefstijl?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Ontdek het Leefstijlroer! Vraag naar één van onze Leefstijlapothekers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8" name="Google Shape;56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7278" y="1781241"/>
            <a:ext cx="4918322" cy="4918322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17"/>
          <p:cNvSpPr txBox="1"/>
          <p:nvPr/>
        </p:nvSpPr>
        <p:spPr>
          <a:xfrm>
            <a:off x="1840726" y="2170178"/>
            <a:ext cx="3405295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Voeding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Beweging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Zingeving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Slaap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Ontspanning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Sociaal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1C593-F693-58AC-E2AB-CDDC83C3F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7">
            <a:extLst>
              <a:ext uri="{FF2B5EF4-FFF2-40B4-BE49-F238E27FC236}">
                <a16:creationId xmlns:a16="http://schemas.microsoft.com/office/drawing/2014/main" id="{43F81104-37C9-99B0-B3BB-8EF8A4F6D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EA88E58F-5B2C-83FA-D0D9-D3A94F7B5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11">
            <a:extLst>
              <a:ext uri="{FF2B5EF4-FFF2-40B4-BE49-F238E27FC236}">
                <a16:creationId xmlns:a16="http://schemas.microsoft.com/office/drawing/2014/main" id="{668FB9BB-DC1F-9036-5646-4ED30FA09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13">
            <a:extLst>
              <a:ext uri="{FF2B5EF4-FFF2-40B4-BE49-F238E27FC236}">
                <a16:creationId xmlns:a16="http://schemas.microsoft.com/office/drawing/2014/main" id="{8F274824-939F-DB89-B853-311F124C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7" name="Freeform: Shape 14">
              <a:extLst>
                <a:ext uri="{FF2B5EF4-FFF2-40B4-BE49-F238E27FC236}">
                  <a16:creationId xmlns:a16="http://schemas.microsoft.com/office/drawing/2014/main" id="{58D4E294-0489-D191-C8F0-23EA06C7A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15">
              <a:extLst>
                <a:ext uri="{FF2B5EF4-FFF2-40B4-BE49-F238E27FC236}">
                  <a16:creationId xmlns:a16="http://schemas.microsoft.com/office/drawing/2014/main" id="{FB6AF88F-4BB2-8F93-B5E3-77C7AF6EA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967C3-ADFE-6E2D-A12C-8730AFE73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B927279E-EFE4-8109-A2E6-E40A0881A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18">
              <a:extLst>
                <a:ext uri="{FF2B5EF4-FFF2-40B4-BE49-F238E27FC236}">
                  <a16:creationId xmlns:a16="http://schemas.microsoft.com/office/drawing/2014/main" id="{2E0CA29E-048C-7F91-78C9-92C056A8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19">
              <a:extLst>
                <a:ext uri="{FF2B5EF4-FFF2-40B4-BE49-F238E27FC236}">
                  <a16:creationId xmlns:a16="http://schemas.microsoft.com/office/drawing/2014/main" id="{990B64D6-DD8B-38CC-5F82-9D4A6BA7C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20">
              <a:extLst>
                <a:ext uri="{FF2B5EF4-FFF2-40B4-BE49-F238E27FC236}">
                  <a16:creationId xmlns:a16="http://schemas.microsoft.com/office/drawing/2014/main" id="{D10EE334-33FE-9692-EB25-3BF00FD3A5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38E0FC67-10F3-9B47-2F21-0B6499225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733" y="1479114"/>
            <a:ext cx="8387865" cy="88854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nl-NL" sz="4800" b="1" dirty="0">
                <a:solidFill>
                  <a:schemeClr val="tx2"/>
                </a:solidFill>
              </a:rPr>
              <a:t>Supplementen en kruidenmiddelen gaan NIET altijd samen met medicijnen!</a:t>
            </a:r>
            <a:endParaRPr lang="nl-NL" sz="4800" b="1" kern="1200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35C5D4-13E9-41E6-E7B8-7B03D01E0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3248" y="2643243"/>
            <a:ext cx="6954060" cy="288191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nl-NL" sz="3200" dirty="0">
                <a:solidFill>
                  <a:schemeClr val="tx2"/>
                </a:solidFill>
              </a:rPr>
              <a:t>Als u kruidenmiddelen of/en supplementen gebruikt naast medicatie, vraag na of dit samen kan gaan.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nl-NL" sz="14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nl-NL" sz="3200" dirty="0">
                <a:solidFill>
                  <a:schemeClr val="tx2"/>
                </a:solidFill>
              </a:rPr>
              <a:t>Vraag advies aan de leefstijlapotheker.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7ED920-716D-C6AF-5410-3C8757E5A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0D5794B-9E16-7531-9DB0-85BFF334D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DFC810C-6272-AB7C-76AD-77A865430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896D172-E956-883D-0A18-0C1C6BB94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30681FD-A925-3A15-1D43-FFAB7899D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C1980AC-91AD-DF6C-EFD5-89E6A6D38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E7FB72D-8F5F-E557-24E3-26ACA9214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1335D6A-53F0-BE5F-84A6-6691455DBC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13C26AD-CFCE-0FD0-7787-69615DE29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37D3D5-20E0-FBE5-95A2-96BD9C413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Afbeelding 3" descr="Afbeelding met Lettertype, handschrift, kalligrafie, tekst&#10;&#10;Automatisch gegenereerde beschrijving">
            <a:extLst>
              <a:ext uri="{FF2B5EF4-FFF2-40B4-BE49-F238E27FC236}">
                <a16:creationId xmlns:a16="http://schemas.microsoft.com/office/drawing/2014/main" id="{F277D953-A196-8F61-CB84-B9E2A32F5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802C424-F15E-50C2-97DA-1BEC947D3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0B15D74-8D4A-5CA8-9E23-5AB4575F0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246" y="5378886"/>
            <a:ext cx="4395512" cy="129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1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7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11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13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7" name="Freeform: Shape 14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15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18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19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20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747A3C8-E9F1-A5A6-23CE-42596CC1B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426" y="718457"/>
            <a:ext cx="5186842" cy="88854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nl-NL" sz="72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Slaap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29945D0-BCAB-5D83-B993-5B479E920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02426" y="3034062"/>
            <a:ext cx="5203091" cy="28479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nl-NL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Het is normaal om </a:t>
            </a:r>
            <a:r>
              <a:rPr lang="nl-NL" sz="3200" u="sng" dirty="0">
                <a:solidFill>
                  <a:schemeClr val="tx2"/>
                </a:solidFill>
              </a:rPr>
              <a:t>20</a:t>
            </a:r>
            <a:r>
              <a:rPr lang="nl-NL" sz="3200" u="sng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tot 30 </a:t>
            </a:r>
            <a:r>
              <a:rPr lang="nl-NL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minuten nodig te hebben om in slaap te vallen. </a:t>
            </a:r>
          </a:p>
          <a:p>
            <a:pPr marL="0" indent="0" algn="ctr">
              <a:buNone/>
            </a:pPr>
            <a:endParaRPr lang="en-US" sz="14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nl-NL" sz="3200" dirty="0">
                <a:solidFill>
                  <a:schemeClr val="tx2"/>
                </a:solidFill>
              </a:rPr>
              <a:t>Bij ouderen mag het 30 tot 45 minuten duren.</a:t>
            </a:r>
            <a:endParaRPr lang="en-US" sz="2400" dirty="0">
              <a:solidFill>
                <a:schemeClr val="tx2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Afbeelding 3" descr="Afbeelding met Lettertype, handschrift, kalligrafie, tekst&#10;&#10;Automatisch gegenereerde beschrijving">
            <a:extLst>
              <a:ext uri="{FF2B5EF4-FFF2-40B4-BE49-F238E27FC236}">
                <a16:creationId xmlns:a16="http://schemas.microsoft.com/office/drawing/2014/main" id="{940CBAD1-7676-D6B0-A0DC-F6B5EF408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</p:spPr>
      </p:pic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2DD89E67-67F5-9770-6DDC-C0728ADDD8A7}"/>
              </a:ext>
            </a:extLst>
          </p:cNvPr>
          <p:cNvSpPr txBox="1">
            <a:spLocks/>
          </p:cNvSpPr>
          <p:nvPr/>
        </p:nvSpPr>
        <p:spPr>
          <a:xfrm>
            <a:off x="3493581" y="1669940"/>
            <a:ext cx="5203091" cy="1151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3600" b="1" dirty="0">
                <a:solidFill>
                  <a:schemeClr val="tx2"/>
                </a:solidFill>
              </a:rPr>
              <a:t>Inslapen, hoe lang duurt dat gemiddeld?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2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7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11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13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7" name="Freeform: Shape 14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15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18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19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20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747A3C8-E9F1-A5A6-23CE-42596CC1B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426" y="718457"/>
            <a:ext cx="5186842" cy="88854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nl-NL" sz="72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Slaap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29945D0-BCAB-5D83-B993-5B479E920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1418" y="3202168"/>
            <a:ext cx="5203091" cy="284795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 algn="ctr">
              <a:buNone/>
            </a:pPr>
            <a:r>
              <a:rPr lang="nl-NL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Het komt bij 12% van de Nederlanders voor. </a:t>
            </a:r>
          </a:p>
          <a:p>
            <a:pPr marL="0" indent="0" algn="ctr">
              <a:buNone/>
            </a:pPr>
            <a:endParaRPr lang="en-US" sz="14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nl-NL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En slechts 14% zoekt hiervoor hulp!</a:t>
            </a:r>
          </a:p>
          <a:p>
            <a:pPr marL="0" indent="0" algn="ctr">
              <a:buNone/>
            </a:pPr>
            <a:endParaRPr lang="nl-NL" sz="26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nl-NL" sz="3200" dirty="0">
                <a:solidFill>
                  <a:schemeClr val="tx2"/>
                </a:solidFill>
              </a:rPr>
              <a:t>Vraag advies aan de balie</a:t>
            </a:r>
            <a:endParaRPr lang="en-US" sz="2400" dirty="0">
              <a:solidFill>
                <a:schemeClr val="tx2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Afbeelding 3" descr="Afbeelding met Lettertype, handschrift, kalligrafie, tekst&#10;&#10;Automatisch gegenereerde beschrijving">
            <a:extLst>
              <a:ext uri="{FF2B5EF4-FFF2-40B4-BE49-F238E27FC236}">
                <a16:creationId xmlns:a16="http://schemas.microsoft.com/office/drawing/2014/main" id="{940CBAD1-7676-D6B0-A0DC-F6B5EF408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</p:spPr>
      </p:pic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2DD89E67-67F5-9770-6DDC-C0728ADDD8A7}"/>
              </a:ext>
            </a:extLst>
          </p:cNvPr>
          <p:cNvSpPr txBox="1">
            <a:spLocks/>
          </p:cNvSpPr>
          <p:nvPr/>
        </p:nvSpPr>
        <p:spPr>
          <a:xfrm>
            <a:off x="3340178" y="1828753"/>
            <a:ext cx="5203091" cy="1151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3600" b="1" dirty="0">
                <a:solidFill>
                  <a:schemeClr val="tx2"/>
                </a:solidFill>
              </a:rPr>
              <a:t>Hoe vaak komt chronische slapeloosheid voor?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7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7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11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13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7" name="Freeform: Shape 14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15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18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19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20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Afbeelding 3" descr="Afbeelding met Lettertype, handschrift, kalligrafie, tekst&#10;&#10;Automatisch gegenereerde beschrijving">
            <a:extLst>
              <a:ext uri="{FF2B5EF4-FFF2-40B4-BE49-F238E27FC236}">
                <a16:creationId xmlns:a16="http://schemas.microsoft.com/office/drawing/2014/main" id="{940CBAD1-7676-D6B0-A0DC-F6B5EF408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</p:spPr>
      </p:pic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2DD89E67-67F5-9770-6DDC-C0728ADDD8A7}"/>
              </a:ext>
            </a:extLst>
          </p:cNvPr>
          <p:cNvSpPr txBox="1">
            <a:spLocks/>
          </p:cNvSpPr>
          <p:nvPr/>
        </p:nvSpPr>
        <p:spPr>
          <a:xfrm>
            <a:off x="3102482" y="706786"/>
            <a:ext cx="5986729" cy="1151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4100" b="1" dirty="0">
                <a:solidFill>
                  <a:schemeClr val="tx2"/>
                </a:solidFill>
              </a:rPr>
              <a:t>Wilt u meer weten over gezondheid?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3600" b="1" dirty="0">
                <a:solidFill>
                  <a:schemeClr val="tx2"/>
                </a:solidFill>
              </a:rPr>
              <a:t>Vraag naar het leefstijlroer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0D2D041-269A-6705-1A14-92D1C37C3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829" y="1685652"/>
            <a:ext cx="6338034" cy="44655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9297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7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11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13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7" name="Freeform: Shape 14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15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18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19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20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747A3C8-E9F1-A5A6-23CE-42596CC1B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759" y="1972702"/>
            <a:ext cx="5206482" cy="88854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nl-NL" sz="4800" b="1" dirty="0">
                <a:solidFill>
                  <a:schemeClr val="tx2"/>
                </a:solidFill>
              </a:rPr>
              <a:t>Roken is niet goed voor de gezondheid, dat wist u!</a:t>
            </a:r>
            <a:endParaRPr lang="nl-NL" sz="4800" b="1" kern="1200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29945D0-BCAB-5D83-B993-5B479E920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636" y="3015032"/>
            <a:ext cx="5238144" cy="2881915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nl-NL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Maar wist u ook dat de </a:t>
            </a:r>
            <a:r>
              <a:rPr lang="nl-NL" sz="3200" dirty="0">
                <a:solidFill>
                  <a:schemeClr val="tx2"/>
                </a:solidFill>
              </a:rPr>
              <a:t>beste manier om te stoppen om dit samen met </a:t>
            </a:r>
            <a:r>
              <a:rPr lang="nl-NL" sz="3200" u="sng" dirty="0">
                <a:solidFill>
                  <a:schemeClr val="tx2"/>
                </a:solidFill>
              </a:rPr>
              <a:t>professionele hulp</a:t>
            </a:r>
            <a:r>
              <a:rPr lang="nl-NL" sz="3200" dirty="0">
                <a:solidFill>
                  <a:schemeClr val="tx2"/>
                </a:solidFill>
              </a:rPr>
              <a:t> en eventueel medicatie te doen. </a:t>
            </a:r>
          </a:p>
          <a:p>
            <a:pPr marL="0" indent="0" algn="ctr">
              <a:buNone/>
            </a:pPr>
            <a:endParaRPr lang="nl-NL" sz="17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nl-NL" sz="3200" dirty="0">
                <a:solidFill>
                  <a:schemeClr val="tx2"/>
                </a:solidFill>
              </a:rPr>
              <a:t>Dit maakt de kans op </a:t>
            </a:r>
            <a:r>
              <a:rPr lang="nl-NL" sz="3200">
                <a:solidFill>
                  <a:schemeClr val="tx2"/>
                </a:solidFill>
              </a:rPr>
              <a:t>succes groter</a:t>
            </a:r>
            <a:r>
              <a:rPr lang="nl-NL" sz="3200" dirty="0">
                <a:solidFill>
                  <a:schemeClr val="tx2"/>
                </a:solidFill>
              </a:rPr>
              <a:t>.</a:t>
            </a:r>
            <a:endParaRPr lang="en-US" sz="2400" dirty="0">
              <a:solidFill>
                <a:schemeClr val="tx2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Afbeelding 3" descr="Afbeelding met Lettertype, handschrift, kalligrafie, tekst&#10;&#10;Automatisch gegenereerde beschrijving">
            <a:extLst>
              <a:ext uri="{FF2B5EF4-FFF2-40B4-BE49-F238E27FC236}">
                <a16:creationId xmlns:a16="http://schemas.microsoft.com/office/drawing/2014/main" id="{940CBAD1-7676-D6B0-A0DC-F6B5EF408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710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7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11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13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7" name="Freeform: Shape 14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15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18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19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20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2DD89E67-67F5-9770-6DDC-C0728ADDD8A7}"/>
              </a:ext>
            </a:extLst>
          </p:cNvPr>
          <p:cNvSpPr txBox="1">
            <a:spLocks/>
          </p:cNvSpPr>
          <p:nvPr/>
        </p:nvSpPr>
        <p:spPr>
          <a:xfrm>
            <a:off x="3098606" y="5867493"/>
            <a:ext cx="5986729" cy="1151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4100" b="1" dirty="0">
                <a:solidFill>
                  <a:schemeClr val="tx2"/>
                </a:solidFill>
              </a:rPr>
              <a:t>Wilt u meer weten over gezondheid?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3600" b="1" dirty="0">
                <a:solidFill>
                  <a:schemeClr val="tx2"/>
                </a:solidFill>
              </a:rPr>
              <a:t>Vraag naar het leefstijlroer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2" name="Animatievideo_leefstijl_in_de_spreekkamer_universeel_1080p">
            <a:hlinkClick r:id="" action="ppaction://media"/>
            <a:extLst>
              <a:ext uri="{FF2B5EF4-FFF2-40B4-BE49-F238E27FC236}">
                <a16:creationId xmlns:a16="http://schemas.microsoft.com/office/drawing/2014/main" id="{46CEC6C5-0637-1F38-09D7-B724050904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 descr="Afbeelding met Lettertype, handschrift, kalligrafie, tekst&#10;&#10;Automatisch gegenereerde beschrijving">
            <a:extLst>
              <a:ext uri="{FF2B5EF4-FFF2-40B4-BE49-F238E27FC236}">
                <a16:creationId xmlns:a16="http://schemas.microsoft.com/office/drawing/2014/main" id="{940CBAD1-7676-D6B0-A0DC-F6B5EF408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9" y="97372"/>
            <a:ext cx="1627888" cy="1168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422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305" y="0"/>
            <a:ext cx="121917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1501471" y="9"/>
            <a:ext cx="9376632" cy="6858000"/>
          </a:xfrm>
          <a:custGeom>
            <a:avLst/>
            <a:gdLst/>
            <a:ahLst/>
            <a:cxnLst/>
            <a:rect l="l" t="t" r="r" b="b"/>
            <a:pathLst>
              <a:path w="9376632" h="6858000" extrusionOk="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>
            <a:gsLst>
              <a:gs pos="0">
                <a:srgbClr val="70AD47">
                  <a:alpha val="20000"/>
                </a:srgbClr>
              </a:gs>
              <a:gs pos="16000">
                <a:srgbClr val="70AD47">
                  <a:alpha val="20000"/>
                </a:srgbClr>
              </a:gs>
              <a:gs pos="85000">
                <a:srgbClr val="4472C4">
                  <a:alpha val="40000"/>
                </a:srgbClr>
              </a:gs>
              <a:gs pos="100000">
                <a:srgbClr val="4472C4">
                  <a:alpha val="4000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4" name="Google Shape;104;p2"/>
          <p:cNvGrpSpPr/>
          <p:nvPr/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105" name="Google Shape;105;p2"/>
            <p:cNvSpPr/>
            <p:nvPr/>
          </p:nvSpPr>
          <p:spPr>
            <a:xfrm>
              <a:off x="1560551" y="36937"/>
              <a:ext cx="9313016" cy="6858000"/>
            </a:xfrm>
            <a:custGeom>
              <a:avLst/>
              <a:gdLst/>
              <a:ahLst/>
              <a:cxnLst/>
              <a:rect l="l" t="t" r="r" b="b"/>
              <a:pathLst>
                <a:path w="9313016" h="6858000" extrusionOk="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59468" y="36937"/>
              <a:ext cx="9065550" cy="6858000"/>
            </a:xfrm>
            <a:custGeom>
              <a:avLst/>
              <a:gdLst/>
              <a:ahLst/>
              <a:cxnLst/>
              <a:rect l="l" t="t" r="r" b="b"/>
              <a:pathLst>
                <a:path w="9065550" h="6858000" extrusionOk="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48217" y="36937"/>
              <a:ext cx="9088051" cy="6858000"/>
            </a:xfrm>
            <a:custGeom>
              <a:avLst/>
              <a:gdLst/>
              <a:ahLst/>
              <a:cxnLst/>
              <a:rect l="l" t="t" r="r" b="b"/>
              <a:pathLst>
                <a:path w="9088051" h="6858000" extrusionOk="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29061" y="36937"/>
              <a:ext cx="9107210" cy="6858000"/>
            </a:xfrm>
            <a:custGeom>
              <a:avLst/>
              <a:gdLst/>
              <a:ahLst/>
              <a:cxnLst/>
              <a:rect l="l" t="t" r="r" b="b"/>
              <a:pathLst>
                <a:path w="9107210" h="6858000" extrusionOk="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318434" y="36937"/>
              <a:ext cx="9747620" cy="6858000"/>
            </a:xfrm>
            <a:custGeom>
              <a:avLst/>
              <a:gdLst/>
              <a:ahLst/>
              <a:cxnLst/>
              <a:rect l="l" t="t" r="r" b="b"/>
              <a:pathLst>
                <a:path w="9747620" h="6858000" extrusionOk="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08320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03402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" name="Google Shape;112;p2"/>
          <p:cNvSpPr txBox="1">
            <a:spLocks noGrp="1"/>
          </p:cNvSpPr>
          <p:nvPr>
            <p:ph type="title"/>
          </p:nvPr>
        </p:nvSpPr>
        <p:spPr>
          <a:xfrm>
            <a:off x="1536525" y="-283625"/>
            <a:ext cx="9107100" cy="18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alibri"/>
              <a:buNone/>
            </a:pPr>
            <a:r>
              <a:rPr lang="en-US" sz="7200" b="1" u="sng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Onze</a:t>
            </a:r>
            <a:r>
              <a:rPr lang="en-US" sz="7200" b="1" u="sng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200" b="1" u="sng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leefstijlapotheker</a:t>
            </a:r>
            <a:endParaRPr dirty="0"/>
          </a:p>
        </p:txBody>
      </p:sp>
      <p:sp>
        <p:nvSpPr>
          <p:cNvPr id="113" name="Google Shape;113;p2"/>
          <p:cNvSpPr txBox="1">
            <a:spLocks noGrp="1"/>
          </p:cNvSpPr>
          <p:nvPr>
            <p:ph type="body" idx="1"/>
          </p:nvPr>
        </p:nvSpPr>
        <p:spPr>
          <a:xfrm>
            <a:off x="3080793" y="4714945"/>
            <a:ext cx="6119700" cy="20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</a:pPr>
            <a:r>
              <a:rPr lang="en-US" sz="43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Je </a:t>
            </a:r>
            <a:r>
              <a:rPr lang="en-US" sz="43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kunt</a:t>
            </a:r>
            <a:r>
              <a:rPr lang="en-US" sz="43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3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bij</a:t>
            </a:r>
            <a:r>
              <a:rPr lang="en-US" sz="43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hem/</a:t>
            </a:r>
            <a:r>
              <a:rPr lang="en-US" sz="43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haar</a:t>
            </a:r>
            <a:r>
              <a:rPr lang="en-US" sz="43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3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terecht</a:t>
            </a:r>
            <a:r>
              <a:rPr lang="en-US" sz="43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3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voor</a:t>
            </a:r>
            <a:r>
              <a:rPr lang="en-US" sz="43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3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vragen</a:t>
            </a:r>
            <a:r>
              <a:rPr lang="en-US" sz="43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over </a:t>
            </a:r>
            <a:r>
              <a:rPr lang="en-US" sz="43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medicatie</a:t>
            </a:r>
            <a:r>
              <a:rPr lang="en-US" sz="43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43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leefstijl</a:t>
            </a:r>
            <a:r>
              <a:rPr lang="en-US" sz="43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</a:pPr>
            <a:endParaRPr sz="43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" name="Google Shape;114;p2"/>
          <p:cNvGrpSpPr/>
          <p:nvPr/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115" name="Google Shape;115;p2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2"/>
          <p:cNvGrpSpPr/>
          <p:nvPr/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120" name="Google Shape;120;p2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4" name="Google Shape;124;p2" descr="Afbeelding met Lettertype, handschrift, kalligrafie,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"/>
          <p:cNvSpPr txBox="1"/>
          <p:nvPr/>
        </p:nvSpPr>
        <p:spPr>
          <a:xfrm>
            <a:off x="1840824" y="2038401"/>
            <a:ext cx="8267935" cy="11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Binnen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deze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apotheek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leefstijlapotheker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……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werkzaam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"/>
          <p:cNvSpPr txBox="1"/>
          <p:nvPr/>
        </p:nvSpPr>
        <p:spPr>
          <a:xfrm>
            <a:off x="1318192" y="3549604"/>
            <a:ext cx="93132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44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………………………..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68433424-22F6-0822-8A0E-4F964145D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575E5142-DC54-E4C7-05FE-95C00ED1E166}"/>
              </a:ext>
            </a:extLst>
          </p:cNvPr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6FCDC601-B6EC-F0A8-B8AA-1CDC95E0A2D8}"/>
              </a:ext>
            </a:extLst>
          </p:cNvPr>
          <p:cNvSpPr/>
          <p:nvPr/>
        </p:nvSpPr>
        <p:spPr>
          <a:xfrm>
            <a:off x="305" y="0"/>
            <a:ext cx="121917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F548E3ED-7FC1-73C9-B0EE-CDDFAB15E0D9}"/>
              </a:ext>
            </a:extLst>
          </p:cNvPr>
          <p:cNvSpPr/>
          <p:nvPr/>
        </p:nvSpPr>
        <p:spPr>
          <a:xfrm>
            <a:off x="1501471" y="9"/>
            <a:ext cx="9376632" cy="6858000"/>
          </a:xfrm>
          <a:custGeom>
            <a:avLst/>
            <a:gdLst/>
            <a:ahLst/>
            <a:cxnLst/>
            <a:rect l="l" t="t" r="r" b="b"/>
            <a:pathLst>
              <a:path w="9376632" h="6858000" extrusionOk="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>
            <a:gsLst>
              <a:gs pos="0">
                <a:srgbClr val="70AD47">
                  <a:alpha val="20000"/>
                </a:srgbClr>
              </a:gs>
              <a:gs pos="16000">
                <a:srgbClr val="70AD47">
                  <a:alpha val="20000"/>
                </a:srgbClr>
              </a:gs>
              <a:gs pos="85000">
                <a:srgbClr val="4472C4">
                  <a:alpha val="40000"/>
                </a:srgbClr>
              </a:gs>
              <a:gs pos="100000">
                <a:srgbClr val="4472C4">
                  <a:alpha val="4000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FCFDA4E5-FC80-C553-2189-175CE0A29A99}"/>
              </a:ext>
            </a:extLst>
          </p:cNvPr>
          <p:cNvGrpSpPr/>
          <p:nvPr/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105" name="Google Shape;105;p2">
              <a:extLst>
                <a:ext uri="{FF2B5EF4-FFF2-40B4-BE49-F238E27FC236}">
                  <a16:creationId xmlns:a16="http://schemas.microsoft.com/office/drawing/2014/main" id="{6AC884AC-58A5-F481-58F5-F129056047DE}"/>
                </a:ext>
              </a:extLst>
            </p:cNvPr>
            <p:cNvSpPr/>
            <p:nvPr/>
          </p:nvSpPr>
          <p:spPr>
            <a:xfrm>
              <a:off x="1560551" y="36937"/>
              <a:ext cx="9313016" cy="6858000"/>
            </a:xfrm>
            <a:custGeom>
              <a:avLst/>
              <a:gdLst/>
              <a:ahLst/>
              <a:cxnLst/>
              <a:rect l="l" t="t" r="r" b="b"/>
              <a:pathLst>
                <a:path w="9313016" h="6858000" extrusionOk="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>
              <a:extLst>
                <a:ext uri="{FF2B5EF4-FFF2-40B4-BE49-F238E27FC236}">
                  <a16:creationId xmlns:a16="http://schemas.microsoft.com/office/drawing/2014/main" id="{C4588C94-A9CF-1F4E-492F-206A4D203DDA}"/>
                </a:ext>
              </a:extLst>
            </p:cNvPr>
            <p:cNvSpPr/>
            <p:nvPr/>
          </p:nvSpPr>
          <p:spPr>
            <a:xfrm>
              <a:off x="1659468" y="36937"/>
              <a:ext cx="9065550" cy="6858000"/>
            </a:xfrm>
            <a:custGeom>
              <a:avLst/>
              <a:gdLst/>
              <a:ahLst/>
              <a:cxnLst/>
              <a:rect l="l" t="t" r="r" b="b"/>
              <a:pathLst>
                <a:path w="9065550" h="6858000" extrusionOk="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>
              <a:extLst>
                <a:ext uri="{FF2B5EF4-FFF2-40B4-BE49-F238E27FC236}">
                  <a16:creationId xmlns:a16="http://schemas.microsoft.com/office/drawing/2014/main" id="{8FC02755-197C-6684-1FA1-2C378C25F2A6}"/>
                </a:ext>
              </a:extLst>
            </p:cNvPr>
            <p:cNvSpPr/>
            <p:nvPr/>
          </p:nvSpPr>
          <p:spPr>
            <a:xfrm>
              <a:off x="1648217" y="36937"/>
              <a:ext cx="9088051" cy="6858000"/>
            </a:xfrm>
            <a:custGeom>
              <a:avLst/>
              <a:gdLst/>
              <a:ahLst/>
              <a:cxnLst/>
              <a:rect l="l" t="t" r="r" b="b"/>
              <a:pathLst>
                <a:path w="9088051" h="6858000" extrusionOk="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>
              <a:extLst>
                <a:ext uri="{FF2B5EF4-FFF2-40B4-BE49-F238E27FC236}">
                  <a16:creationId xmlns:a16="http://schemas.microsoft.com/office/drawing/2014/main" id="{BBCDDFE8-6F71-E525-BA26-BE60A17DC149}"/>
                </a:ext>
              </a:extLst>
            </p:cNvPr>
            <p:cNvSpPr/>
            <p:nvPr/>
          </p:nvSpPr>
          <p:spPr>
            <a:xfrm>
              <a:off x="1629061" y="36937"/>
              <a:ext cx="9107210" cy="6858000"/>
            </a:xfrm>
            <a:custGeom>
              <a:avLst/>
              <a:gdLst/>
              <a:ahLst/>
              <a:cxnLst/>
              <a:rect l="l" t="t" r="r" b="b"/>
              <a:pathLst>
                <a:path w="9107210" h="6858000" extrusionOk="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>
              <a:extLst>
                <a:ext uri="{FF2B5EF4-FFF2-40B4-BE49-F238E27FC236}">
                  <a16:creationId xmlns:a16="http://schemas.microsoft.com/office/drawing/2014/main" id="{9BFA950D-CC62-A3A4-E308-937B5000B31B}"/>
                </a:ext>
              </a:extLst>
            </p:cNvPr>
            <p:cNvSpPr/>
            <p:nvPr/>
          </p:nvSpPr>
          <p:spPr>
            <a:xfrm>
              <a:off x="1318434" y="36937"/>
              <a:ext cx="9747620" cy="6858000"/>
            </a:xfrm>
            <a:custGeom>
              <a:avLst/>
              <a:gdLst/>
              <a:ahLst/>
              <a:cxnLst/>
              <a:rect l="l" t="t" r="r" b="b"/>
              <a:pathLst>
                <a:path w="9747620" h="6858000" extrusionOk="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>
              <a:extLst>
                <a:ext uri="{FF2B5EF4-FFF2-40B4-BE49-F238E27FC236}">
                  <a16:creationId xmlns:a16="http://schemas.microsoft.com/office/drawing/2014/main" id="{FB421D41-073D-5307-6AB2-153488C3FA0E}"/>
                </a:ext>
              </a:extLst>
            </p:cNvPr>
            <p:cNvSpPr/>
            <p:nvPr/>
          </p:nvSpPr>
          <p:spPr>
            <a:xfrm>
              <a:off x="1308320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>
              <a:extLst>
                <a:ext uri="{FF2B5EF4-FFF2-40B4-BE49-F238E27FC236}">
                  <a16:creationId xmlns:a16="http://schemas.microsoft.com/office/drawing/2014/main" id="{74BA13A0-900D-97F1-6173-D9611404D439}"/>
                </a:ext>
              </a:extLst>
            </p:cNvPr>
            <p:cNvSpPr/>
            <p:nvPr/>
          </p:nvSpPr>
          <p:spPr>
            <a:xfrm>
              <a:off x="1303402" y="36937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" name="Google Shape;112;p2">
            <a:extLst>
              <a:ext uri="{FF2B5EF4-FFF2-40B4-BE49-F238E27FC236}">
                <a16:creationId xmlns:a16="http://schemas.microsoft.com/office/drawing/2014/main" id="{78C6E2CD-5640-AE46-89CD-29BB355CDC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5775" y="51803"/>
            <a:ext cx="9107100" cy="18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alibri"/>
              <a:buNone/>
            </a:pPr>
            <a:r>
              <a:rPr lang="en-US" sz="7200" b="1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Onze leefstijlapothekers</a:t>
            </a:r>
            <a:endParaRPr/>
          </a:p>
        </p:txBody>
      </p:sp>
      <p:sp>
        <p:nvSpPr>
          <p:cNvPr id="113" name="Google Shape;113;p2">
            <a:extLst>
              <a:ext uri="{FF2B5EF4-FFF2-40B4-BE49-F238E27FC236}">
                <a16:creationId xmlns:a16="http://schemas.microsoft.com/office/drawing/2014/main" id="{658C28FD-2D1F-D73A-DB41-0810C0DB74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949483" y="4683681"/>
            <a:ext cx="6119700" cy="20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</a:pPr>
            <a:r>
              <a:rPr lang="en-US" sz="4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Je kunt bij hen terecht voor vragen over medicatie en leefstijl.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</a:pPr>
            <a:endParaRPr sz="4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" name="Google Shape;114;p2">
            <a:extLst>
              <a:ext uri="{FF2B5EF4-FFF2-40B4-BE49-F238E27FC236}">
                <a16:creationId xmlns:a16="http://schemas.microsoft.com/office/drawing/2014/main" id="{B528D898-74A4-9D90-7295-B0EC3D19AF4D}"/>
              </a:ext>
            </a:extLst>
          </p:cNvPr>
          <p:cNvGrpSpPr/>
          <p:nvPr/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115" name="Google Shape;115;p2">
              <a:extLst>
                <a:ext uri="{FF2B5EF4-FFF2-40B4-BE49-F238E27FC236}">
                  <a16:creationId xmlns:a16="http://schemas.microsoft.com/office/drawing/2014/main" id="{670F9CED-A3CB-392F-7AC6-8DFFD2C55B42}"/>
                </a:ext>
              </a:extLst>
            </p:cNvPr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>
              <a:extLst>
                <a:ext uri="{FF2B5EF4-FFF2-40B4-BE49-F238E27FC236}">
                  <a16:creationId xmlns:a16="http://schemas.microsoft.com/office/drawing/2014/main" id="{4F042302-345C-9BAC-0EFB-5720C1FEA883}"/>
                </a:ext>
              </a:extLst>
            </p:cNvPr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>
              <a:extLst>
                <a:ext uri="{FF2B5EF4-FFF2-40B4-BE49-F238E27FC236}">
                  <a16:creationId xmlns:a16="http://schemas.microsoft.com/office/drawing/2014/main" id="{B51CA6B2-6A75-E895-2190-C995837EFA8C}"/>
                </a:ext>
              </a:extLst>
            </p:cNvPr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>
              <a:extLst>
                <a:ext uri="{FF2B5EF4-FFF2-40B4-BE49-F238E27FC236}">
                  <a16:creationId xmlns:a16="http://schemas.microsoft.com/office/drawing/2014/main" id="{90381060-DBDD-537F-C654-CEFEC93D69DF}"/>
                </a:ext>
              </a:extLst>
            </p:cNvPr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2">
            <a:extLst>
              <a:ext uri="{FF2B5EF4-FFF2-40B4-BE49-F238E27FC236}">
                <a16:creationId xmlns:a16="http://schemas.microsoft.com/office/drawing/2014/main" id="{964E4D4D-F157-BD1B-8C76-C758BD0BD78B}"/>
              </a:ext>
            </a:extLst>
          </p:cNvPr>
          <p:cNvGrpSpPr/>
          <p:nvPr/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120" name="Google Shape;120;p2">
              <a:extLst>
                <a:ext uri="{FF2B5EF4-FFF2-40B4-BE49-F238E27FC236}">
                  <a16:creationId xmlns:a16="http://schemas.microsoft.com/office/drawing/2014/main" id="{7626245D-6746-0FB0-3CB6-527DDF3B80F2}"/>
                </a:ext>
              </a:extLst>
            </p:cNvPr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>
              <a:extLst>
                <a:ext uri="{FF2B5EF4-FFF2-40B4-BE49-F238E27FC236}">
                  <a16:creationId xmlns:a16="http://schemas.microsoft.com/office/drawing/2014/main" id="{234FE287-0DC8-EF8F-B257-AA3F7B847B3E}"/>
                </a:ext>
              </a:extLst>
            </p:cNvPr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>
              <a:extLst>
                <a:ext uri="{FF2B5EF4-FFF2-40B4-BE49-F238E27FC236}">
                  <a16:creationId xmlns:a16="http://schemas.microsoft.com/office/drawing/2014/main" id="{1B8846B5-0577-A8E3-A64C-2CC9B2EA39C4}"/>
                </a:ext>
              </a:extLst>
            </p:cNvPr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Calibri"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>
              <a:extLst>
                <a:ext uri="{FF2B5EF4-FFF2-40B4-BE49-F238E27FC236}">
                  <a16:creationId xmlns:a16="http://schemas.microsoft.com/office/drawing/2014/main" id="{23E44798-9BAB-E960-6A2E-20C9F05B6E26}"/>
                </a:ext>
              </a:extLst>
            </p:cNvPr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4" name="Google Shape;124;p2" descr="Afbeelding met Lettertype, handschrift, kalligrafie, tekst&#10;&#10;Automatisch gegenereerde beschrijving">
            <a:extLst>
              <a:ext uri="{FF2B5EF4-FFF2-40B4-BE49-F238E27FC236}">
                <a16:creationId xmlns:a16="http://schemas.microsoft.com/office/drawing/2014/main" id="{137699B1-B101-EEDE-5693-4BE7EADB22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19" y="5400675"/>
            <a:ext cx="1810297" cy="129888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">
            <a:extLst>
              <a:ext uri="{FF2B5EF4-FFF2-40B4-BE49-F238E27FC236}">
                <a16:creationId xmlns:a16="http://schemas.microsoft.com/office/drawing/2014/main" id="{FB8CAEE1-7030-75D7-6EDA-183C53685ADA}"/>
              </a:ext>
            </a:extLst>
          </p:cNvPr>
          <p:cNvSpPr txBox="1"/>
          <p:nvPr/>
        </p:nvSpPr>
        <p:spPr>
          <a:xfrm>
            <a:off x="1318192" y="2066015"/>
            <a:ext cx="9313200" cy="11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Binnen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deze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apotheek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zijn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leefstijlapothekers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…..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werkzaam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">
            <a:extLst>
              <a:ext uri="{FF2B5EF4-FFF2-40B4-BE49-F238E27FC236}">
                <a16:creationId xmlns:a16="http://schemas.microsoft.com/office/drawing/2014/main" id="{01D86312-32C1-8B3B-F3F6-72B9A5BF4427}"/>
              </a:ext>
            </a:extLst>
          </p:cNvPr>
          <p:cNvSpPr txBox="1"/>
          <p:nvPr/>
        </p:nvSpPr>
        <p:spPr>
          <a:xfrm>
            <a:off x="1318192" y="3549604"/>
            <a:ext cx="93132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44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………………………..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841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Leapo 1" id="{8D64E294-E86F-422D-97AD-CF2B0DEB239C}" vid="{52FC12CA-6593-4108-AB24-1F9DC48AAAE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603</Words>
  <Application>Microsoft Office PowerPoint</Application>
  <PresentationFormat>Breedbeeld</PresentationFormat>
  <Paragraphs>124</Paragraphs>
  <Slides>23</Slides>
  <Notes>16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Candara</vt:lpstr>
      <vt:lpstr>Corbel</vt:lpstr>
      <vt:lpstr>Times New Roman</vt:lpstr>
      <vt:lpstr>1_Kantoorthema</vt:lpstr>
      <vt:lpstr>Kantoorthema</vt:lpstr>
      <vt:lpstr>2_Kantoorthema</vt:lpstr>
      <vt:lpstr>PowerPoint-presentatie</vt:lpstr>
      <vt:lpstr>PowerPoint-presentatie</vt:lpstr>
      <vt:lpstr>Slaap</vt:lpstr>
      <vt:lpstr>Slaap</vt:lpstr>
      <vt:lpstr>PowerPoint-presentatie</vt:lpstr>
      <vt:lpstr>Roken is niet goed voor de gezondheid, dat wist u!</vt:lpstr>
      <vt:lpstr>PowerPoint-presentatie</vt:lpstr>
      <vt:lpstr>Onze leefstijlapotheker</vt:lpstr>
      <vt:lpstr>Onze leefstijlapothekers</vt:lpstr>
      <vt:lpstr>PowerPoint-presentatie</vt:lpstr>
      <vt:lpstr>PowerPoint-presentatie</vt:lpstr>
      <vt:lpstr>Beweging</vt:lpstr>
      <vt:lpstr>PowerPoint-presentatie</vt:lpstr>
      <vt:lpstr>Zingeving</vt:lpstr>
      <vt:lpstr>PowerPoint-presentatie</vt:lpstr>
      <vt:lpstr>Slaap</vt:lpstr>
      <vt:lpstr>Slaap</vt:lpstr>
      <vt:lpstr>PowerPoint-presentatie</vt:lpstr>
      <vt:lpstr>Ontspanning</vt:lpstr>
      <vt:lpstr>PowerPoint-presentatie</vt:lpstr>
      <vt:lpstr>Sociaal</vt:lpstr>
      <vt:lpstr>PowerPoint-presentatie</vt:lpstr>
      <vt:lpstr>Supplementen en kruidenmiddelen gaan NIET altijd samen met medicijnen!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Rogier Larik</dc:creator>
  <cp:lastModifiedBy>Rogier Larik</cp:lastModifiedBy>
  <cp:revision>3</cp:revision>
  <dcterms:created xsi:type="dcterms:W3CDTF">2023-10-09T14:33:43Z</dcterms:created>
  <dcterms:modified xsi:type="dcterms:W3CDTF">2025-01-31T13:02:05Z</dcterms:modified>
</cp:coreProperties>
</file>